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7858-0562-47FF-93DB-97357BE5803C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E305-8BCB-400E-B4C0-EDCA88922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7858-0562-47FF-93DB-97357BE5803C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E305-8BCB-400E-B4C0-EDCA88922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7858-0562-47FF-93DB-97357BE5803C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E305-8BCB-400E-B4C0-EDCA88922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7858-0562-47FF-93DB-97357BE5803C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E305-8BCB-400E-B4C0-EDCA88922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7858-0562-47FF-93DB-97357BE5803C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E305-8BCB-400E-B4C0-EDCA88922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7858-0562-47FF-93DB-97357BE5803C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E305-8BCB-400E-B4C0-EDCA88922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7858-0562-47FF-93DB-97357BE5803C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E305-8BCB-400E-B4C0-EDCA88922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7858-0562-47FF-93DB-97357BE5803C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E305-8BCB-400E-B4C0-EDCA88922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7858-0562-47FF-93DB-97357BE5803C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E305-8BCB-400E-B4C0-EDCA88922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7858-0562-47FF-93DB-97357BE5803C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E305-8BCB-400E-B4C0-EDCA88922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7858-0562-47FF-93DB-97357BE5803C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E305-8BCB-400E-B4C0-EDCA88922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D7858-0562-47FF-93DB-97357BE5803C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4E305-8BCB-400E-B4C0-EDCA88922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rtleo.com_80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764704"/>
            <a:ext cx="7447930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  <a:scene3d>
              <a:camera prst="perspectiveBelow"/>
              <a:lightRig rig="threePt" dir="t"/>
            </a:scene3d>
            <a:sp3d/>
          </a:bodyPr>
          <a:lstStyle/>
          <a:p>
            <a:pPr algn="ctr"/>
            <a:r>
              <a:rPr lang="ru-RU" sz="8800" cap="all" dirty="0" smtClean="0">
                <a:ln w="9000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no Pro Light Display" pitchFamily="18" charset="0"/>
              </a:rPr>
              <a:t>Математика</a:t>
            </a:r>
            <a:endParaRPr lang="ru-RU" sz="5400" cap="all" dirty="0">
              <a:ln w="9000" cmpd="sng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no Pro Light Display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1052736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Arno Pro Light Display" pitchFamily="18" charset="0"/>
              </a:rPr>
              <a:t>ДЛЯ 1 КЛАССА</a:t>
            </a:r>
            <a:endParaRPr lang="ru-RU" sz="3200" b="1" cap="all" dirty="0">
              <a:ln w="9000" cmpd="sng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innerShdw blurRad="114300">
                  <a:prstClr val="black"/>
                </a:innerShdw>
                <a:reflection blurRad="12700" stA="28000" endPos="45000" dist="1000" dir="5400000" sy="-100000" algn="bl" rotWithShape="0"/>
              </a:effectLst>
              <a:latin typeface="Arno Pro Light Display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924944"/>
            <a:ext cx="356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spc="3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ФАМИЛИЯ</a:t>
            </a:r>
            <a:endParaRPr lang="ru-RU" sz="2000" b="1" cap="all" spc="3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933056"/>
            <a:ext cx="3491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spc="3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ИМЯ</a:t>
            </a:r>
            <a:endParaRPr lang="ru-RU" b="1" cap="all" spc="3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013176"/>
            <a:ext cx="356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spc="3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КЛАСС</a:t>
            </a:r>
            <a:endParaRPr lang="ru-RU" sz="2000" b="1" cap="all" spc="3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2924944"/>
            <a:ext cx="4680520" cy="36933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25000">
                <a:schemeClr val="accent4">
                  <a:lumMod val="40000"/>
                  <a:lumOff val="60000"/>
                </a:schemeClr>
              </a:gs>
              <a:gs pos="75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 cap="rnd">
            <a:solidFill>
              <a:schemeClr val="accent4">
                <a:lumMod val="50000"/>
              </a:schemeClr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endParaRPr lang="ru-RU" b="1" cap="all" spc="3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5936" y="3933056"/>
            <a:ext cx="3888432" cy="36933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25000">
                <a:schemeClr val="accent4">
                  <a:lumMod val="40000"/>
                  <a:lumOff val="60000"/>
                </a:schemeClr>
              </a:gs>
              <a:gs pos="75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 cap="rnd">
            <a:solidFill>
              <a:schemeClr val="accent4">
                <a:lumMod val="50000"/>
              </a:schemeClr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endParaRPr lang="ru-RU" b="1" cap="all" spc="3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9992" y="4941168"/>
            <a:ext cx="2664296" cy="36933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25000">
                <a:schemeClr val="accent4">
                  <a:lumMod val="40000"/>
                  <a:lumOff val="60000"/>
                </a:schemeClr>
              </a:gs>
              <a:gs pos="75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 cap="rnd">
            <a:solidFill>
              <a:schemeClr val="accent4">
                <a:lumMod val="50000"/>
              </a:schemeClr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endParaRPr lang="ru-RU" b="1" cap="all" spc="3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5936" y="393305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499992" y="494116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leo.com_80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ПОДЧЕРКНИ ВЕРНУЮ ЗАПИСЬ, ГДЕ ЧИСЛА РАСПОЛОЖЕНЫ В ПОРЯДКЕ УБЫВАНИЯ: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2088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11, 2, 7, 18, 19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54868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2849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19, 18, 11, 7, 2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4149080"/>
            <a:ext cx="91440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19, 18, 2,  11, 7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941168"/>
            <a:ext cx="914400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19,  18,  11, 2, 7</a:t>
            </a:r>
          </a:p>
          <a:p>
            <a:pPr algn="ctr"/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"/>
                            </p:stCondLst>
                            <p:childTnLst>
                              <p:par>
                                <p:cTn id="13" presetID="41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41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 tmFilter="0,0; .5, 0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leo.com_80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УКАЖИ, МЕЖДУ КАКИМИ ЧИСЛАМИ СТОИТ ЧИСЛО 14: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2088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14 … 17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849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10 … 14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114300">
                  <a:prstClr val="black"/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149080"/>
            <a:ext cx="91440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15 … 18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114300">
                  <a:prstClr val="black"/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941168"/>
            <a:ext cx="914400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13 … 15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  <a:p>
            <a:pPr algn="ctr"/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leo.com_80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Какую запись можно назвать неравенством?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2088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15 – 10 = 5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849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15 – 6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&gt; 3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114300">
                  <a:prstClr val="black"/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149080"/>
            <a:ext cx="9396536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15 - 5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114300">
                  <a:prstClr val="black"/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941168"/>
            <a:ext cx="914400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7 – 4 = 3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  <a:p>
            <a:pPr algn="ctr"/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leo.com_80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В сумке было несколько лимонов. Когда положили еще 3 лимона, их стало 6. Сколько лимонов было изначально?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2088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2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849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3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114300">
                  <a:prstClr val="black"/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149080"/>
            <a:ext cx="91440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4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114300">
                  <a:prstClr val="black"/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941168"/>
            <a:ext cx="914400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  <a:p>
            <a:pPr algn="ctr"/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26" name="AutoShape 2" descr="data:image/jpeg;base64,/9j/4AAQSkZJRgABAQAAAQABAAD/2wCEAAkGBxQTERUUEhQWFhUVGRgYFxgUGBgZGBUYFRcXGx4bHBcYHCggGhwxHhQYITEhJSkrLi4uGB8zODMsNygwLisBCgoKDg0OGxAQGzQmICYsNDQyNCw0LC00NC80LCw0NC8sNCwsLDQ0LCwvLCw0LywsLDQsLDQsLCwsLCwsLCwsLP/AABEIAM0A9gMBIgACEQEDEQH/xAAcAAEAAgMBAQEAAAAAAAAAAAAABQYDBAcCAQj/xABBEAACAQIEBAQEBAQCCAcAAAABAhEAAwQSITEFBkFREyJhcTKBkaFCUrHBBxQjYtHwFiQzcpKisuE0U3OCwuLx/8QAGgEBAAMBAQEAAAAAAAAAAAAAAAEDBAIFBv/EACsRAAICAQQBAgUEAwAAAAAAAAABAhEDBBIhMUETIiNRYcHwMlJxkUKB4f/aAAwDAQACEQMRAD8A7jSlKAUpSgFKUoBSlKAUpSgFKUoBSlKAUpXyaA+0rXXHWycouITMQGWZHSJrV4pj3t2y9u2b0bhCJHrHX2GvpUWSk26JKlQXA+Z7OIhQcrnZSdyNwPX03qcBpGSatEzhKD2yXJ9pSlScilKUApSlAKUpQClKUApSlAKUpQClKUApSlAKUpQClKUApSlAKUrT4oLptkWYDtoGY6JP4tBqR0HegNPjXMVnDjzHM3RF1Pz7VTuJ8y3bxlZtgbZS8/UEfWKjOM4HD2y1sX7ly/8AE9yIVdYgAakn3I99qjbeHWfiJy7+nXUgfrWPNOXzo9vQ6aD5239XwSRuPcOruWPXzNJ9yaxPavWWVtUdTqUJB19NmGmor5h7uSCvSIM6afrUte4m12C8GOkD9tayqdc+T08mK+Elt/OiBuYz+qbqDK8KSF0GcHR1Py/z16RyzxpGwqu7AeZh6kk5oCjU/GNBVBxnDpDFFgtJUew0j6frWmMTcw7yhymYWSNNI0B3OnY9K0481HnajR7oqn1/07Wpr7VF5S4njLo8TK122RoWZEUnYwWQsRoesTV1w7kqCy5Sd1kGPmN62J2jxZw2urMtKUqTgUpSgFKUoBSlKAUpSgFKUoBSlKAUpSgFeLrhQSdgCT7CseNxiWlzXGCjb3J2AHU+la2F4haxAZVaTHnUiGUMDEg/OhNOrPGA4wtzLoVz6rJ11EgNHwmOn76VscT4gli2blyYBA0EkliAAAOpJFc04YLlu5ctXnGa0xtSshiBBR9TuRlYHbSpfm/jS3MFb82W4LyBtPhZJkkdtmHcEVWsl2vkap6atrXTLlgeIpcZlGjJEg9m2I9NCPlW7XOuWLv+uWGzEl0uqx1E6K2x6SvrXRa6hLcrK9Ri9LI4oVG8wYk27DlTBgjNr5RBk6dYGnqRUlWvjcIt22yOJVhBFSymNJqzlXAuW72KfMJS2TLOepiNI1LafIda1uLcLVDmR2ayGy29AouFQczCD8EkLOpOp7Vs868y3v5tsPZY2rVnywpAnYGe28D9KsXArqYm0l27lAs5hGyaFSGjYQF2qhRiuPJ6Xq5Je7x8illLhdQFOdhMRLQDHw/hGhgHsZivF8uj5GuQfidQZKjsWjQ94q/cO4rhHuuLTqbjGA0CG00CMNCvl2mqVjuCsLJuXZD3mICmQ0ZtSfck/X1qt4lFWaY6qU5UZOHcUE+UkRp+UHMKwY3w3kmASAJ6lG6A7xUVi7ZK3CkjziAOyZF0+9YsYjkE2zoHIgifLppA3Go/yKpWNN2mbJ53GPujf37Ohck8Wd7wsliQo0Ie5CwNFguQZA0lR112roYrl38L8Cy31vasl21cAPYpcUZW/uUroeocdq6lXoQTS5Pnc8oyncVSFKUropFKUoBSlKAUpSgFKUoBSlKAUpSgFKUoCuc9cMu38Ovgiblq4txR3yggj6MRFUnhvEYVbuYpcMgFdCpU6qwJ8yiNVPYdYNdZqh888AsPfssAEe4WFzKP9oigHzR1nKJ7Me1VZIX7k6Nmlz7fhtWmVm5j72MxC4hLdtSE8N3GbI+ViQyg69eunqayrwws2a5d3YNuqqWUQIG5Mae1S1zBT5AcqruV02G3t/8Ala2DwZvN5JRDsfxMO5O8dqzu27Z6kFGMdq6XzMvDVGFxFi7euAoWcA+9p+gGuwq5HmO0E8RhcCbyUO3eBr9pqj4vloWbgcksghlMmA0EE5SYmI1re4Jw29jVzOxt4XZQNHugSJJ3C9h+u1Wwbj7UjJqMcJ/FnLsvl3GIqeIzAJocxOmu31kVE4nmqwiyfEjp/SuAE9pKwvu0D1qMNzxca9mB4WFVVRf72RGzfJWCjtrWLj+FaRl2irZSpWjNg08ZtKTqzSxFyy9rEG6UBvE3Hb4lUwAuWPigADTcz3rd4jwEnCrhrBCKYDNoCQBqTpuSBUJgOFA3A2T4Tm9iNZjafWs3G2xeITxLFxLVsHyF3Km7l/LGkTMTM9q4jJyRoz4ViaVld4hy/dTGLaXzMWR0IH5WBLeg0M+1WjnY+e0D+EEkev8AlTUxwq6jWrV58outaQMT8UEZo+pmq/z1e1tMvUESB6rpP1+tc5I+1pDBL4sZNcFfW3IAHYg+m37g15vYcKhAEAksfUnevOCxpImI0kjtPr7A0xd7Q6ydBp/cYP6n6VhSkpUe16sJRf8AB0j+G+vD7ZknzXYJmY8Ru9Wiqn/DF5wAB/DcugR/6hP71bK9VdHyc/1MUpSpORSlKAUpSgFKUoBSlKAUpSgFKUoBSlKAVS+drkYvCzEZbn1OX/AVdKpXONoX8Vbta/0rZeAY8zt5TPp4R69RXE+Ysv01+qqPmKthhpqDt7VrIMgCr5QO1bCqQsdtIrVxHDs8FkOmx106dD6msbVs9mLpUaOMxbX7gwtghrj/ABdRaXSXJ6e3UxV2xOITA4VF1bIq27Y0BdgIA0EDYknpBNVjlmytriWVVUTYYadSbgP/AMakOa7hbHYW308O68HqZtgfafrWnGqjaPO1Dc8qhLoqFvjb2Mdce8dMQUbMBCKwUKV9B5RGtXcY1biyDMgesj/CtHHcupdQhlDDsdv+1Vg8uMmJWzaxF20pXNEgiS0EAHb/AL0V+S9qH+PS/suWFxFsP4ZYBysgem0z+1VPmvg5vHDI0BLClXT8LaAZlKmQdNJAj7VO3eVfDsnwWZr4YP4lwkm4QCMp7LrsKiL3G3QFb+Fv5l6hQw/4pg9O1HaVI5gsc3cjIMQQ069BECIGgg77DvWrzAC9oMCBkIJB7HT9xWhiMZcvpde0AiWAHcyCZnRNJEwCSQSPWrVgeFreQqdZEa7VUoyvk3Sy4nB7fBQg0E9jp/wkGsbPoT7fbf8A5orzjrTpcZCNVMH3UdJH9taV+/ltgMYJH+B7aHU/SoUCqWdJM67/AAtX/UA35rlw7zs2X9VNW+uZ/wAPeYhYw9q1d+BixVogpncmWk6qZkN+tdLBrZVHht27PtKUoQKUpQClKUApSlAKUpQClKUApSlAKUpQHw1RUxi3eJ4jI2YILaEjYFVaQI9SR7ip3nnHvYwN57fxkBQfy5yFn3E/WK5xysqYfFIEIy3LYPoCpOnrua4ky/TusiX8nTf5eRtrXlrIUH1rUfiTdBHrUVj+KqurMCdgPU9B3PoK4lOKNcMM32VvmTH+Hj0RifDuW1U5dCGztDBhqpB1kGo/iXM90Y222IYMMOTaZlEEhtMzHqdjpHtWzzCjMyXR/tIielsEggZereUEjpt3rQ4g1l79+3C62lc6QoukSxAOoJzLp0M0i1tsxZsiWVtO6Os4S5nQMrAg9tq0uM8Ha69u5bcI9udSpIYHoYI96pHJvMjWEAuqfCkoHiQpX8JPcAjXtXScNiluKGQhgdiK6+jNDbXvj0QN/A48ggYi0BGhFppn5ua5RxHiGIvM63r7gK0MpOUAa6x12iNa7y7wK5xxLg+AxF57hcqwMvbBG/X/AHZ6/OnCC3z6R85K4aRwu9Pl8djB30IAGn1+tXPgNgqhkdaw8F4it6FtKBaVYWBpA00/Y+lTS6Co7dncm8cPTrsov8QOCEsl+2CWYhSANCdddP7c0n0FV25guH5/Bu3Lr3RozWh5LZJgySCIB0NdQ4teAtNIBIEgN1K6j7iub27+GL3CWOe4QXt27bZoH4TAIB3liRvU9dHEPcvc+De4PwZnui3Aa3ZCrK6ZlygqTvAIDg+tdE4ZfKt4LGYWbZ1koIBBJ3YEjtow9ageEuLSXL92Ee5HlBzZEtjRZEgt5iTE/F6VGcT5hBuLcHw2XDDuyyVaPp881W8vsyz2JvadGpXlGkAjY6j516qDgUpSgFKUoBSlKAUpSgFKUoBSlKAUpSgI7mHhgxOGuWWJUOu43BBDA+uoGlcN4fintqPEEEMYYqcoMDcgSp13jWa/QRrlnN/CXfFXv5MKAuUXEJhXuMMxPYGGX5z3qGm+h9TAOKW7iKpe7aI38yQZnqUNRovoWm2pBGoe42djv6AL7AfOonFG5h2Bv2CANdCIMdjrpP7Vq4vixuEGFtg7rZ+I6x5m2H2NVOHPRzPJmkqkyQ4niGuaIR5QScuyf3H6bVH4DBZr9tdfMCGO5kgsSfqPrUnh8KBZeNCd8h0CAba69fcya18KzSCk5jt8+mnpAonSaRVaS4LZydhP/F4VwrgFLqiNJI/+q/etbiOExOBvRh3yW3zFc0FRBmII2gjT0OtSHJ+Fa3jGLPmNy20/Iof3NTXPeDz4NzEshDDvvB/5SamL3RNWOb2cEBhufLyyb9kFAPjtkMPp0+vWsN7mbhlxy9ywM/VjbOvrIFV7C4TxG00Uakjudv8APpWy2HCOpbza7Aan3rlzXRWtY14LNb53w1tALCMZ2ARx+1ad3na4/wDs7Nw+0AfUnSsS462VbKNh8J0M9NOtRSXnXVWidx0nrpXCk2qoS10rujLxDiGJuOFu/wBJT+XzMY9Tp6bd6jsJat2MVack+GdWI0KgMoLanXcT6E1M3bNxyGYAmBEafr0361GtAvoG2ZLoynt5ZEfX6VMJ1yip55zfu6Jri2Oe7dCqCqhSEAAOfLlIbMDHmUyBXvD8Ee6qbLnUAyTIDoDMRoQ6xFQGF41dssttCAqibWdQ0AT5Zae2ka1Z+G8x3b91iEUMigFPEZWJGsBMu2hgHv61q3qi2LTOg8vXC2FsE6nw0k9yFA/apGqfwHmrCW8Nat+KWZFCsFt3CQyjWQF0M184nztlBFqxdZmEJmQr5jsSp1jrpXLaRasU5dI9868YcZbGHJNyZuZSVyIAYBcfCS2XbWAa3eVeJNcN205JNrKQzGSVfNAPqCja9oqNVFs2czyT8VwxLO53JjdpqF4Nxy/aR7zLbUXyGzOScigeVQoidCdS281w5U7Zq9D4e1K2dNpXPr3HyxYveYhIMBvCGokapBIPqTVq5Xv3Xw6tdUgktlzTmKT5SwbUGO/pUxmpdFGXTzxJORL0pSuygUpSgFKUoBSlKAUpSgPhqmcDbxRecfju3SD1IDkD7AD5VczVA/h/dhXQnUPcEdYFxo+8n5ipTolKzb49y4L1pp1PYdR29+tcc4jw65h7jWjBg6EAkZdCrrpsZ3+VfodhVX5p5aS8M2qkbMu9snqIHwzuNtZ01nmTfZ248UjmPDi2bKcxUkTDDXYny6Tv0jfvUviMSumQZYEDoe/6VpY2w+HvIuJAG+Vp8jqIOZTsTptUthsZa8PUqQASQdxljoe5NZ8nHNGOak+yV5GvO+JOYk5Lbb/3FB0HpVx43bDYa8Dt4b/9Jqqfw5t5nv3VEW/Kij1ksfsVq54pSUaPynfrpVsVSNOJVCjjtskaoQs9Bt89Nak7eFa6oYnzxptHp9ta0XtDw0bLDMBqNBEamNq2sNi3GhhoHsdKolbVxMLfJ6s2ltvLk7RoJGvXTX7V7xYtnzLBJ08p0030Fa1628lipjU94B9qyYKyCGZgDPXtHqK5f7rIPVviL7QDOgjQz7VA8Qtf17QIKkAkk+s6n6H6VN3LoRwFXbUz0kaQd53qu4xjdxRaJy9PYkCT011qzGueEWY1yTPE8GivYdSZBzAHrEdPnW4cWzk+QZ28oZd8oMkb+neozAqXZ3LHJbXKCDMMSDoPl261u2r3hZmMMFzkd/iIJ29DUNePIafBN8lWB4TyJ/qNqdZ1g/cEdatz4VIQQMxkiR27VXuRMMRhkncgE+7eY/djU3xmxlZXkyq6CdJE/wCOutTu9rkz36a2wT8fY0uYRNo2ydW+1QuEi7hspH4YjpGikfL2rW4txd7jHKBJ6SD13gakdPnW5gcP4VlAx1VDPqzkHb/2/eq27bZsxqqiv9/n9kdylcFpy3g2rxSVRrt0gjISBA8NgNO3er1w7mssyi7bVAzBAVuFyGYwJBQeWYE+tc65ZwyvclsQLMtcy5llWBY65joTpV94FydaVkuvfbEG2ZSCBbVpmYXVjr1JG2lXQ339Dzs7w1ze4uFKUq888UpSgFKUoBSlKAVD4zmXDW3yNdWZgxqFnu2wqs8/80m3dXCW8wZkzMQPizEhFzdB5Wn5etQOEyWwC6q7EalgIYxr7DsPSqMubY6Nmm0vqq7OtKwIkGQdiNRXL+HXf5fH4m3sPFcrOhh4fbtL7/21G8DwL3vECXLtmwnmbI5XWJgb6AenWtPiqOlyzdL3LmZVBL+ZlQl8m28BTOv4jV0JWUTxuKOs4RpUEnXrWWKrfLnGVZQHYAk5dToW3EE7yNas00aIg7RD8U4Oty2yFRcttvbMSD3QnY+n3Fcz43wDwWKoxuWh0iLidlKtvLdd67IVqu8ctK2Kw63AAPMymPjurqqZu2jGOsCoaInGz5yva8HDWkIy3HDXGERBkSI6RKj5Cpe5eIUneATr6Ca5xxPid66xLOy+ZgoQsuQAkbrrPlEz19qmMHfuPgr75iXgorEzuoyr7y8eulRGcW9qNGTS5MUFN9cFX4Vgi9pWdiJErBmAd9+lZ/B8JpJLdNNx20+/yrTvJiMNGa3dRRp8ByeWBGnt96LivFKkNqd1Plj5nf5RVDjK+ejypQfZJ3MeuViDqOnuKiLzx5sxBG2us+tbWHuDM0ldCBvppE/7x1jtXzE4B7ozIkgaZoK21A/ubc7fekI06QjBkfjGgTn1jbeSf09/n2qLw9m8WbyGYEk7KCAZPYeYE1eOQeV/5i8bl7z2rRn0dzsO57n2UdatfF/4c4e6zNbe5ZL/ABBD5Dp+U7a6/Wr1GkaEqRzG7YgLbXcZSTr+LXNJ6nWPlWbj4C2rdvN57oEj8qAxM+v+NWL/AEHxmHD2bSW7wuFSt0sVywI86mdeunfrsLby7yNYs2/9YVL95tWd1kDsqA/CoHzP2EbW2RGHuuXRBcN41YsWlBuqYGuUzr7DavmI4618zZtXbkf2wInX12NXvC8Ew9v4LNtfZRW8qxtUekqo9F6z3bkjl6Yy43w4W6TP4UzfcSBWa9wLiGIBAtLYBnzXXUn/AIUmPrXTKUWGJE9fkf6eDlFnl7G2fI1jOo0HhFWU/IkEa9WAq48k8LvWVuPeAQ3SpFsEHLlzSxy+XMcw2n4RrVmpUxxxi7RXk1WTJDZLoUpSrDMKUpQClKUAquc08yfy8W7cNeYTrtbXTzN9dB1irEa4+6XMZi8RlaG8RlE6AhfhEmdIA9DXGSW2Jdggpz56M1m14t5rlwm5dOmZtTHTKNl32FRXHrJtOUcKp9InYTJ9mPTpX3Hvew7tbaEb80ajsdNI9f0qJ4s73NWOZ0UE3DpnEjQDaaxwjLdcmetkaWOoLj8+xbcDhXTh1gCQb7A+VyrEOSYK/Cw8NBvtWzY4S91gFbLkynK8EsoIkEqIG/UmZr1h2D4DCsp/2YUT+VgGtzHoTWvg+Mi04aJno39wAj5EfrXpJe08Vy5IjE23tXnX48jZgpmNJBI9DLD0MGrzyvxoXbIObNl8pnfQ9fWIn1qI4rh0xRDxlaPKyGGHz/Yiq/wzBYn+aK4ZluXVWW/CjL/eRoGkwD1+sQ012cbueDqyXg2xrW4pgfGtMh0J1VhujDVWB6EHWqb/AKSG2wTEI1lxuLgIG8SHGhHr1qas8yWzBD7xE9ZmuaJWX9yIBuHqxLXUxK3yZuW7CTanTUMAQAYJmZkn0qdwfDrrqls2xZsKc8Bj4jMplST3zamR+GpAcaSJkbTvWjjebLSwiMCxMSZyrpM6DX2HzIqFGvBc825JX0bHE7N5itlHDhiC4cQVRTOrL3Iy7Tv2r4cKb9wF7VprdsFQJlS86mCmwiPcntUFjOabSKURjDa3brEBmnQ5Z69J2UfaO4hz0cgTD2wANOyqP96B2O1TRy5Fue1Zw6sQli0dyURYHqWIFQFuzf4k+VGP8uDD3SIVoOotrsf8zpvq8rcEu8QZrmKbyIwGRZVdg225+Lr966nYsqihVACqIAAgAD0FT0V2zDw3AJYtrbtiFUQPXuT3JOpPc1tUpUAUpSgFKUoBSlKAUpSgFKUoBSlKAUpSgPhrmHHsPcwWLLgf03JZWAJGrZoJ/Mpzafl9q6hWvjcGl1DbuqHRt1YSDXE4KapluHK8ctyORc18dTEpbIKg6gldY6/5HrUTwnhNzE22FtJQAK1wzlWSsCepBjQfPSupD+H2AG1gDWfiYg/JiRFWH+St+H4WRRbiMoELHaBXMcVd8luTU3+lUUvlrlZ1tvaN3+gyq1tgAx80jQsCsQoMQfiHzk35DwrIQ3iFzr4huPmnvAOT5ZYqzogAAAgDQAbACvVWmZu2UxP4f2xp/M4jL+WUH3C+gqycI4NZwyZLKBQdzqWaO7HU1v0NLINfG4e26EXVUruc2wjrrt71+f7mDDNcZSba5jBViqsZPwgbrEAHrV05/wCYmuYhsOpy2bJAfvcc6we6jX0ka9KrWOxwW3kDatoConLHWqckmmlE2afFFpykR1vDlgytdvQGygZiQ0QTJ9u9e3wwJKi5cJCyYzRoSIEaZYg7GrBwKyFwgfxZYXgHPWGUgHvHmT71k4jdW3dAZAs7GRDQJI/6Y9uk6Xx5VmbIqlR55U5WFwqXYTGYgiWjp8R8vbp0q84blixb8xQE9211HaarOF4xZsgNMaSuoAkdJP7A1PYPG3sU2Wyjqp+K+4yqoP8A5YYS7dtI6ntXTrwVRvyiV5StkC+34XvNl9QiJbP/ADI30qfrDhMOttFRBCoAB7D16ms1cHQpSlAKUpQClKUApSlAKUpQClKUApSlAKUpQClKUApSlAKUpQChpSgOPYvCqvEcUmITzPdLIx2Kt5lEbbHt0NSnGuWcMbYeyyocsEEjXTaD+1W3mjlpcUMytkugQGiQwmYbrvqCNRNVYcjY0wjYi1k/NDM4HzAntvWbJjk5Wj0MGfGopS8FJwdu6Gaxa1a55X8sqdoP0O/9w9I6LwPla01tHxloXmcKVdixiRIVkGimTuJB9Os9wflezYtG2sszgB7h+No2Mj4YOoA2NS+HsBEVF+FQFHsBA/StEVSox5JqUrRqYPgmHtR4di0sajKigz7xNSFKVJWKUpQClKUApSlAKUpQClKUApSlAKUpQClKUApSlAKUpQClKUApSlAKUpQClKUApSlAKUpQClKUApSlAKUpQClKUApSlAKUpQClKUApSl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leo.com_80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У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карлсона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8 банок меда и 6 банок варенья. Сколько банок меда и варенья у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карлсона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2088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2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849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13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114300">
                  <a:prstClr val="black"/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149080"/>
            <a:ext cx="91440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14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114300">
                  <a:prstClr val="black"/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941168"/>
            <a:ext cx="914400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0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  <a:p>
            <a:pPr algn="ctr"/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26" name="AutoShape 2" descr="data:image/jpeg;base64,/9j/4AAQSkZJRgABAQAAAQABAAD/2wCEAAkGBxQTERUUEhQWFhUVGRgYFxgUGBgZGBUYFRcXGx4bHBcYHCggGhwxHhQYITEhJSkrLi4uGB8zODMsNygwLisBCgoKDg0OGxAQGzQmICYsNDQyNCw0LC00NC80LCw0NC8sNCwsLDQ0LCwvLCw0LywsLDQsLDQsLCwsLCwsLCwsLP/AABEIAM0A9gMBIgACEQEDEQH/xAAcAAEAAgMBAQEAAAAAAAAAAAAABQYDBAcCAQj/xABBEAACAQIEBAQEBAQCCAcAAAABAhEAAwQSITEFBkFREyJhcTKBkaFCUrHBBxQjYtHwFiQzcpKisuE0U3OCwuLx/8QAGgEBAAMBAQEAAAAAAAAAAAAAAAEDBAIFBv/EACsRAAICAQQBAgUEAwAAAAAAAAABAhEDBBIhMUETIiNRYcHwMlJxkUKB4f/aAAwDAQACEQMRAD8A7jSlKAUpSgFKUoBSlKAUpSgFKUoBSlKAUpXyaA+0rXXHWycouITMQGWZHSJrV4pj3t2y9u2b0bhCJHrHX2GvpUWSk26JKlQXA+Z7OIhQcrnZSdyNwPX03qcBpGSatEzhKD2yXJ9pSlScilKUApSlAKUpQClKUApSlAKUpQClKUApSlAKUpQClKUApSlAKUrT4oLptkWYDtoGY6JP4tBqR0HegNPjXMVnDjzHM3RF1Pz7VTuJ8y3bxlZtgbZS8/UEfWKjOM4HD2y1sX7ly/8AE9yIVdYgAakn3I99qjbeHWfiJy7+nXUgfrWPNOXzo9vQ6aD5239XwSRuPcOruWPXzNJ9yaxPavWWVtUdTqUJB19NmGmor5h7uSCvSIM6afrUte4m12C8GOkD9tayqdc+T08mK+Elt/OiBuYz+qbqDK8KSF0GcHR1Py/z16RyzxpGwqu7AeZh6kk5oCjU/GNBVBxnDpDFFgtJUew0j6frWmMTcw7yhymYWSNNI0B3OnY9K0481HnajR7oqn1/07Wpr7VF5S4njLo8TK122RoWZEUnYwWQsRoesTV1w7kqCy5Sd1kGPmN62J2jxZw2urMtKUqTgUpSgFKUoBSlKAUpSgFKUoBSlKAUpSgFeLrhQSdgCT7CseNxiWlzXGCjb3J2AHU+la2F4haxAZVaTHnUiGUMDEg/OhNOrPGA4wtzLoVz6rJ11EgNHwmOn76VscT4gli2blyYBA0EkliAAAOpJFc04YLlu5ctXnGa0xtSshiBBR9TuRlYHbSpfm/jS3MFb82W4LyBtPhZJkkdtmHcEVWsl2vkap6atrXTLlgeIpcZlGjJEg9m2I9NCPlW7XOuWLv+uWGzEl0uqx1E6K2x6SvrXRa6hLcrK9Ri9LI4oVG8wYk27DlTBgjNr5RBk6dYGnqRUlWvjcIt22yOJVhBFSymNJqzlXAuW72KfMJS2TLOepiNI1LafIda1uLcLVDmR2ayGy29AouFQczCD8EkLOpOp7Vs868y3v5tsPZY2rVnywpAnYGe28D9KsXArqYm0l27lAs5hGyaFSGjYQF2qhRiuPJ6Xq5Je7x8illLhdQFOdhMRLQDHw/hGhgHsZivF8uj5GuQfidQZKjsWjQ94q/cO4rhHuuLTqbjGA0CG00CMNCvl2mqVjuCsLJuXZD3mICmQ0ZtSfck/X1qt4lFWaY6qU5UZOHcUE+UkRp+UHMKwY3w3kmASAJ6lG6A7xUVi7ZK3CkjziAOyZF0+9YsYjkE2zoHIgifLppA3Go/yKpWNN2mbJ53GPujf37Ohck8Wd7wsliQo0Ie5CwNFguQZA0lR112roYrl38L8Cy31vasl21cAPYpcUZW/uUroeocdq6lXoQTS5Pnc8oyncVSFKUropFKUoBSlKAUpSgFKUoBSlKAUpSgFKUoCuc9cMu38Ovgiblq4txR3yggj6MRFUnhvEYVbuYpcMgFdCpU6qwJ8yiNVPYdYNdZqh888AsPfssAEe4WFzKP9oigHzR1nKJ7Me1VZIX7k6Nmlz7fhtWmVm5j72MxC4hLdtSE8N3GbI+ViQyg69eunqayrwws2a5d3YNuqqWUQIG5Mae1S1zBT5AcqruV02G3t/8Ala2DwZvN5JRDsfxMO5O8dqzu27Z6kFGMdq6XzMvDVGFxFi7euAoWcA+9p+gGuwq5HmO0E8RhcCbyUO3eBr9pqj4vloWbgcksghlMmA0EE5SYmI1re4Jw29jVzOxt4XZQNHugSJJ3C9h+u1Wwbj7UjJqMcJ/FnLsvl3GIqeIzAJocxOmu31kVE4nmqwiyfEjp/SuAE9pKwvu0D1qMNzxca9mB4WFVVRf72RGzfJWCjtrWLj+FaRl2irZSpWjNg08ZtKTqzSxFyy9rEG6UBvE3Hb4lUwAuWPigADTcz3rd4jwEnCrhrBCKYDNoCQBqTpuSBUJgOFA3A2T4Tm9iNZjafWs3G2xeITxLFxLVsHyF3Km7l/LGkTMTM9q4jJyRoz4ViaVld4hy/dTGLaXzMWR0IH5WBLeg0M+1WjnY+e0D+EEkev8AlTUxwq6jWrV58outaQMT8UEZo+pmq/z1e1tMvUESB6rpP1+tc5I+1pDBL4sZNcFfW3IAHYg+m37g15vYcKhAEAksfUnevOCxpImI0kjtPr7A0xd7Q6ydBp/cYP6n6VhSkpUe16sJRf8AB0j+G+vD7ZknzXYJmY8Ru9Wiqn/DF5wAB/DcugR/6hP71bK9VdHyc/1MUpSpORSlKAUpSgFKUoBSlKAUpSgFKUoBSlKAVS+drkYvCzEZbn1OX/AVdKpXONoX8Vbta/0rZeAY8zt5TPp4R69RXE+Ysv01+qqPmKthhpqDt7VrIMgCr5QO1bCqQsdtIrVxHDs8FkOmx106dD6msbVs9mLpUaOMxbX7gwtghrj/ABdRaXSXJ6e3UxV2xOITA4VF1bIq27Y0BdgIA0EDYknpBNVjlmytriWVVUTYYadSbgP/AMakOa7hbHYW308O68HqZtgfafrWnGqjaPO1Dc8qhLoqFvjb2Mdce8dMQUbMBCKwUKV9B5RGtXcY1biyDMgesj/CtHHcupdQhlDDsdv+1Vg8uMmJWzaxF20pXNEgiS0EAHb/AL0V+S9qH+PS/suWFxFsP4ZYBysgem0z+1VPmvg5vHDI0BLClXT8LaAZlKmQdNJAj7VO3eVfDsnwWZr4YP4lwkm4QCMp7LrsKiL3G3QFb+Fv5l6hQw/4pg9O1HaVI5gsc3cjIMQQ069BECIGgg77DvWrzAC9oMCBkIJB7HT9xWhiMZcvpde0AiWAHcyCZnRNJEwCSQSPWrVgeFreQqdZEa7VUoyvk3Sy4nB7fBQg0E9jp/wkGsbPoT7fbf8A5orzjrTpcZCNVMH3UdJH9taV+/ltgMYJH+B7aHU/SoUCqWdJM67/AAtX/UA35rlw7zs2X9VNW+uZ/wAPeYhYw9q1d+BixVogpncmWk6qZkN+tdLBrZVHht27PtKUoQKUpQClKUApSlAKUpQClKUApSlAKUpQHw1RUxi3eJ4jI2YILaEjYFVaQI9SR7ip3nnHvYwN57fxkBQfy5yFn3E/WK5xysqYfFIEIy3LYPoCpOnrua4ky/TusiX8nTf5eRtrXlrIUH1rUfiTdBHrUVj+KqurMCdgPU9B3PoK4lOKNcMM32VvmTH+Hj0RifDuW1U5dCGztDBhqpB1kGo/iXM90Y222IYMMOTaZlEEhtMzHqdjpHtWzzCjMyXR/tIielsEggZereUEjpt3rQ4g1l79+3C62lc6QoukSxAOoJzLp0M0i1tsxZsiWVtO6Os4S5nQMrAg9tq0uM8Ha69u5bcI9udSpIYHoYI96pHJvMjWEAuqfCkoHiQpX8JPcAjXtXScNiluKGQhgdiK6+jNDbXvj0QN/A48ggYi0BGhFppn5ua5RxHiGIvM63r7gK0MpOUAa6x12iNa7y7wK5xxLg+AxF57hcqwMvbBG/X/AHZ6/OnCC3z6R85K4aRwu9Pl8djB30IAGn1+tXPgNgqhkdaw8F4it6FtKBaVYWBpA00/Y+lTS6Co7dncm8cPTrsov8QOCEsl+2CWYhSANCdddP7c0n0FV25guH5/Bu3Lr3RozWh5LZJgySCIB0NdQ4teAtNIBIEgN1K6j7iub27+GL3CWOe4QXt27bZoH4TAIB3liRvU9dHEPcvc+De4PwZnui3Aa3ZCrK6ZlygqTvAIDg+tdE4ZfKt4LGYWbZ1koIBBJ3YEjtow9ageEuLSXL92Ee5HlBzZEtjRZEgt5iTE/F6VGcT5hBuLcHw2XDDuyyVaPp881W8vsyz2JvadGpXlGkAjY6j516qDgUpSgFKUoBSlKAUpSgFKUoBSlKAUpSgI7mHhgxOGuWWJUOu43BBDA+uoGlcN4fintqPEEEMYYqcoMDcgSp13jWa/QRrlnN/CXfFXv5MKAuUXEJhXuMMxPYGGX5z3qGm+h9TAOKW7iKpe7aI38yQZnqUNRovoWm2pBGoe42djv6AL7AfOonFG5h2Bv2CANdCIMdjrpP7Vq4vixuEGFtg7rZ+I6x5m2H2NVOHPRzPJmkqkyQ4niGuaIR5QScuyf3H6bVH4DBZr9tdfMCGO5kgsSfqPrUnh8KBZeNCd8h0CAba69fcya18KzSCk5jt8+mnpAonSaRVaS4LZydhP/F4VwrgFLqiNJI/+q/etbiOExOBvRh3yW3zFc0FRBmII2gjT0OtSHJ+Fa3jGLPmNy20/Iof3NTXPeDz4NzEshDDvvB/5SamL3RNWOb2cEBhufLyyb9kFAPjtkMPp0+vWsN7mbhlxy9ywM/VjbOvrIFV7C4TxG00Uakjudv8APpWy2HCOpbza7Aan3rlzXRWtY14LNb53w1tALCMZ2ARx+1ad3na4/wDs7Nw+0AfUnSsS462VbKNh8J0M9NOtRSXnXVWidx0nrpXCk2qoS10rujLxDiGJuOFu/wBJT+XzMY9Tp6bd6jsJat2MVack+GdWI0KgMoLanXcT6E1M3bNxyGYAmBEafr0361GtAvoG2ZLoynt5ZEfX6VMJ1yip55zfu6Jri2Oe7dCqCqhSEAAOfLlIbMDHmUyBXvD8Ee6qbLnUAyTIDoDMRoQ6xFQGF41dssttCAqibWdQ0AT5Zae2ka1Z+G8x3b91iEUMigFPEZWJGsBMu2hgHv61q3qi2LTOg8vXC2FsE6nw0k9yFA/apGqfwHmrCW8Nat+KWZFCsFt3CQyjWQF0M184nztlBFqxdZmEJmQr5jsSp1jrpXLaRasU5dI9868YcZbGHJNyZuZSVyIAYBcfCS2XbWAa3eVeJNcN205JNrKQzGSVfNAPqCja9oqNVFs2czyT8VwxLO53JjdpqF4Nxy/aR7zLbUXyGzOScigeVQoidCdS281w5U7Zq9D4e1K2dNpXPr3HyxYveYhIMBvCGokapBIPqTVq5Xv3Xw6tdUgktlzTmKT5SwbUGO/pUxmpdFGXTzxJORL0pSuygUpSgFKUoBSlKAUpSgPhqmcDbxRecfju3SD1IDkD7AD5VczVA/h/dhXQnUPcEdYFxo+8n5ipTolKzb49y4L1pp1PYdR29+tcc4jw65h7jWjBg6EAkZdCrrpsZ3+VfodhVX5p5aS8M2qkbMu9snqIHwzuNtZ01nmTfZ248UjmPDi2bKcxUkTDDXYny6Tv0jfvUviMSumQZYEDoe/6VpY2w+HvIuJAG+Vp8jqIOZTsTptUthsZa8PUqQASQdxljoe5NZ8nHNGOak+yV5GvO+JOYk5Lbb/3FB0HpVx43bDYa8Dt4b/9Jqqfw5t5nv3VEW/Kij1ksfsVq54pSUaPynfrpVsVSNOJVCjjtskaoQs9Bt89Nak7eFa6oYnzxptHp9ta0XtDw0bLDMBqNBEamNq2sNi3GhhoHsdKolbVxMLfJ6s2ltvLk7RoJGvXTX7V7xYtnzLBJ08p0030Fa1628lipjU94B9qyYKyCGZgDPXtHqK5f7rIPVviL7QDOgjQz7VA8Qtf17QIKkAkk+s6n6H6VN3LoRwFXbUz0kaQd53qu4xjdxRaJy9PYkCT011qzGueEWY1yTPE8GivYdSZBzAHrEdPnW4cWzk+QZ28oZd8oMkb+neozAqXZ3LHJbXKCDMMSDoPl261u2r3hZmMMFzkd/iIJ29DUNePIafBN8lWB4TyJ/qNqdZ1g/cEdatz4VIQQMxkiR27VXuRMMRhkncgE+7eY/djU3xmxlZXkyq6CdJE/wCOutTu9rkz36a2wT8fY0uYRNo2ydW+1QuEi7hspH4YjpGikfL2rW4txd7jHKBJ6SD13gakdPnW5gcP4VlAx1VDPqzkHb/2/eq27bZsxqqiv9/n9kdylcFpy3g2rxSVRrt0gjISBA8NgNO3er1w7mssyi7bVAzBAVuFyGYwJBQeWYE+tc65ZwyvclsQLMtcy5llWBY65joTpV94FydaVkuvfbEG2ZSCBbVpmYXVjr1JG2lXQ339Dzs7w1ze4uFKUq888UpSgFKUoBSlKAVD4zmXDW3yNdWZgxqFnu2wqs8/80m3dXCW8wZkzMQPizEhFzdB5Wn5etQOEyWwC6q7EalgIYxr7DsPSqMubY6Nmm0vqq7OtKwIkGQdiNRXL+HXf5fH4m3sPFcrOhh4fbtL7/21G8DwL3vECXLtmwnmbI5XWJgb6AenWtPiqOlyzdL3LmZVBL+ZlQl8m28BTOv4jV0JWUTxuKOs4RpUEnXrWWKrfLnGVZQHYAk5dToW3EE7yNas00aIg7RD8U4Oty2yFRcttvbMSD3QnY+n3Fcz43wDwWKoxuWh0iLidlKtvLdd67IVqu8ctK2Kw63AAPMymPjurqqZu2jGOsCoaInGz5yva8HDWkIy3HDXGERBkSI6RKj5Cpe5eIUneATr6Ca5xxPid66xLOy+ZgoQsuQAkbrrPlEz19qmMHfuPgr75iXgorEzuoyr7y8eulRGcW9qNGTS5MUFN9cFX4Vgi9pWdiJErBmAd9+lZ/B8JpJLdNNx20+/yrTvJiMNGa3dRRp8ByeWBGnt96LivFKkNqd1Plj5nf5RVDjK+ejypQfZJ3MeuViDqOnuKiLzx5sxBG2us+tbWHuDM0ldCBvppE/7x1jtXzE4B7ozIkgaZoK21A/ubc7fekI06QjBkfjGgTn1jbeSf09/n2qLw9m8WbyGYEk7KCAZPYeYE1eOQeV/5i8bl7z2rRn0dzsO57n2UdatfF/4c4e6zNbe5ZL/ABBD5Dp+U7a6/Wr1GkaEqRzG7YgLbXcZSTr+LXNJ6nWPlWbj4C2rdvN57oEj8qAxM+v+NWL/AEHxmHD2bSW7wuFSt0sVywI86mdeunfrsLby7yNYs2/9YVL95tWd1kDsqA/CoHzP2EbW2RGHuuXRBcN41YsWlBuqYGuUzr7DavmI4618zZtXbkf2wInX12NXvC8Ew9v4LNtfZRW8qxtUekqo9F6z3bkjl6Yy43w4W6TP4UzfcSBWa9wLiGIBAtLYBnzXXUn/AIUmPrXTKUWGJE9fkf6eDlFnl7G2fI1jOo0HhFWU/IkEa9WAq48k8LvWVuPeAQ3SpFsEHLlzSxy+XMcw2n4RrVmpUxxxi7RXk1WTJDZLoUpSrDMKUpQClKUAquc08yfy8W7cNeYTrtbXTzN9dB1irEa4+6XMZi8RlaG8RlE6AhfhEmdIA9DXGSW2Jdggpz56M1m14t5rlwm5dOmZtTHTKNl32FRXHrJtOUcKp9InYTJ9mPTpX3Hvew7tbaEb80ajsdNI9f0qJ4s73NWOZ0UE3DpnEjQDaaxwjLdcmetkaWOoLj8+xbcDhXTh1gCQb7A+VyrEOSYK/Cw8NBvtWzY4S91gFbLkynK8EsoIkEqIG/UmZr1h2D4DCsp/2YUT+VgGtzHoTWvg+Mi04aJno39wAj5EfrXpJe08Vy5IjE23tXnX48jZgpmNJBI9DLD0MGrzyvxoXbIObNl8pnfQ9fWIn1qI4rh0xRDxlaPKyGGHz/Yiq/wzBYn+aK4ZluXVWW/CjL/eRoGkwD1+sQ012cbueDqyXg2xrW4pgfGtMh0J1VhujDVWB6EHWqb/AKSG2wTEI1lxuLgIG8SHGhHr1qas8yWzBD7xE9ZmuaJWX9yIBuHqxLXUxK3yZuW7CTanTUMAQAYJmZkn0qdwfDrrqls2xZsKc8Bj4jMplST3zamR+GpAcaSJkbTvWjjebLSwiMCxMSZyrpM6DX2HzIqFGvBc825JX0bHE7N5itlHDhiC4cQVRTOrL3Iy7Tv2r4cKb9wF7VprdsFQJlS86mCmwiPcntUFjOabSKURjDa3brEBmnQ5Z69J2UfaO4hz0cgTD2wANOyqP96B2O1TRy5Fue1Zw6sQli0dyURYHqWIFQFuzf4k+VGP8uDD3SIVoOotrsf8zpvq8rcEu8QZrmKbyIwGRZVdg225+Lr966nYsqihVACqIAAgAD0FT0V2zDw3AJYtrbtiFUQPXuT3JOpPc1tUpUAUpSgFKUoBSlKAUpSgFKUoBSlKAUpSgPhrmHHsPcwWLLgf03JZWAJGrZoJ/Mpzafl9q6hWvjcGl1DbuqHRt1YSDXE4KapluHK8ctyORc18dTEpbIKg6gldY6/5HrUTwnhNzE22FtJQAK1wzlWSsCepBjQfPSupD+H2AG1gDWfiYg/JiRFWH+St+H4WRRbiMoELHaBXMcVd8luTU3+lUUvlrlZ1tvaN3+gyq1tgAx80jQsCsQoMQfiHzk35DwrIQ3iFzr4huPmnvAOT5ZYqzogAAAgDQAbACvVWmZu2UxP4f2xp/M4jL+WUH3C+gqycI4NZwyZLKBQdzqWaO7HU1v0NLINfG4e26EXVUruc2wjrrt71+f7mDDNcZSba5jBViqsZPwgbrEAHrV05/wCYmuYhsOpy2bJAfvcc6we6jX0ka9KrWOxwW3kDatoConLHWqckmmlE2afFFpykR1vDlgytdvQGygZiQ0QTJ9u9e3wwJKi5cJCyYzRoSIEaZYg7GrBwKyFwgfxZYXgHPWGUgHvHmT71k4jdW3dAZAs7GRDQJI/6Y9uk6Xx5VmbIqlR55U5WFwqXYTGYgiWjp8R8vbp0q84blixb8xQE9211HaarOF4xZsgNMaSuoAkdJP7A1PYPG3sU2Wyjqp+K+4yqoP8A5YYS7dtI6ntXTrwVRvyiV5StkC+34XvNl9QiJbP/ADI30qfrDhMOttFRBCoAB7D16ms1cHQpSlAKUpQClKUApSlAKUpQClKUApSlAKUpQClKUApSlAKUpQChpSgOPYvCqvEcUmITzPdLIx2Kt5lEbbHt0NSnGuWcMbYeyyocsEEjXTaD+1W3mjlpcUMytkugQGiQwmYbrvqCNRNVYcjY0wjYi1k/NDM4HzAntvWbJjk5Wj0MGfGopS8FJwdu6Gaxa1a55X8sqdoP0O/9w9I6LwPla01tHxloXmcKVdixiRIVkGimTuJB9Os9wflezYtG2sszgB7h+No2Mj4YOoA2NS+HsBEVF+FQFHsBA/StEVSox5JqUrRqYPgmHtR4di0sajKigz7xNSFKVJWKUpQClKUApSlAKUpQClKUApSlAKUpQClKUApSlAKUpQClKUApSlAKUpQClKUApSlAKUpQClKUApSlAKUpQClKUApSlAKUpQClKUApSl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leo.com_80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064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Переведи: 18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см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= …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дм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…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см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2088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дм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8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см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849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8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дм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1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см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114300">
                  <a:prstClr val="black"/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149080"/>
            <a:ext cx="91440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2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дм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8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см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114300">
                  <a:prstClr val="black"/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941168"/>
            <a:ext cx="914400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3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дм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3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см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  <a:p>
            <a:pPr algn="ctr"/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26" name="AutoShape 2" descr="data:image/jpeg;base64,/9j/4AAQSkZJRgABAQAAAQABAAD/2wCEAAkGBxQTERUUEhQWFhUVGRgYFxgUGBgZGBUYFRcXGx4bHBcYHCggGhwxHhQYITEhJSkrLi4uGB8zODMsNygwLisBCgoKDg0OGxAQGzQmICYsNDQyNCw0LC00NC80LCw0NC8sNCwsLDQ0LCwvLCw0LywsLDQsLDQsLCwsLCwsLCwsLP/AABEIAM0A9gMBIgACEQEDEQH/xAAcAAEAAgMBAQEAAAAAAAAAAAAABQYDBAcCAQj/xABBEAACAQIEBAQEBAQCCAcAAAABAhEAAwQSITEFBkFREyJhcTKBkaFCUrHBBxQjYtHwFiQzcpKisuE0U3OCwuLx/8QAGgEBAAMBAQEAAAAAAAAAAAAAAAEDBAIFBv/EACsRAAICAQQBAgUEAwAAAAAAAAABAhEDBBIhMUETIiNRYcHwMlJxkUKB4f/aAAwDAQACEQMRAD8A7jSlKAUpSgFKUoBSlKAUpSgFKUoBSlKAUpXyaA+0rXXHWycouITMQGWZHSJrV4pj3t2y9u2b0bhCJHrHX2GvpUWSk26JKlQXA+Z7OIhQcrnZSdyNwPX03qcBpGSatEzhKD2yXJ9pSlScilKUApSlAKUpQClKUApSlAKUpQClKUApSlAKUpQClKUApSlAKUrT4oLptkWYDtoGY6JP4tBqR0HegNPjXMVnDjzHM3RF1Pz7VTuJ8y3bxlZtgbZS8/UEfWKjOM4HD2y1sX7ly/8AE9yIVdYgAakn3I99qjbeHWfiJy7+nXUgfrWPNOXzo9vQ6aD5239XwSRuPcOruWPXzNJ9yaxPavWWVtUdTqUJB19NmGmor5h7uSCvSIM6afrUte4m12C8GOkD9tayqdc+T08mK+Elt/OiBuYz+qbqDK8KSF0GcHR1Py/z16RyzxpGwqu7AeZh6kk5oCjU/GNBVBxnDpDFFgtJUew0j6frWmMTcw7yhymYWSNNI0B3OnY9K0481HnajR7oqn1/07Wpr7VF5S4njLo8TK122RoWZEUnYwWQsRoesTV1w7kqCy5Sd1kGPmN62J2jxZw2urMtKUqTgUpSgFKUoBSlKAUpSgFKUoBSlKAUpSgFeLrhQSdgCT7CseNxiWlzXGCjb3J2AHU+la2F4haxAZVaTHnUiGUMDEg/OhNOrPGA4wtzLoVz6rJ11EgNHwmOn76VscT4gli2blyYBA0EkliAAAOpJFc04YLlu5ctXnGa0xtSshiBBR9TuRlYHbSpfm/jS3MFb82W4LyBtPhZJkkdtmHcEVWsl2vkap6atrXTLlgeIpcZlGjJEg9m2I9NCPlW7XOuWLv+uWGzEl0uqx1E6K2x6SvrXRa6hLcrK9Ri9LI4oVG8wYk27DlTBgjNr5RBk6dYGnqRUlWvjcIt22yOJVhBFSymNJqzlXAuW72KfMJS2TLOepiNI1LafIda1uLcLVDmR2ayGy29AouFQczCD8EkLOpOp7Vs868y3v5tsPZY2rVnywpAnYGe28D9KsXArqYm0l27lAs5hGyaFSGjYQF2qhRiuPJ6Xq5Je7x8illLhdQFOdhMRLQDHw/hGhgHsZivF8uj5GuQfidQZKjsWjQ94q/cO4rhHuuLTqbjGA0CG00CMNCvl2mqVjuCsLJuXZD3mICmQ0ZtSfck/X1qt4lFWaY6qU5UZOHcUE+UkRp+UHMKwY3w3kmASAJ6lG6A7xUVi7ZK3CkjziAOyZF0+9YsYjkE2zoHIgifLppA3Go/yKpWNN2mbJ53GPujf37Ohck8Wd7wsliQo0Ie5CwNFguQZA0lR112roYrl38L8Cy31vasl21cAPYpcUZW/uUroeocdq6lXoQTS5Pnc8oyncVSFKUropFKUoBSlKAUpSgFKUoBSlKAUpSgFKUoCuc9cMu38Ovgiblq4txR3yggj6MRFUnhvEYVbuYpcMgFdCpU6qwJ8yiNVPYdYNdZqh888AsPfssAEe4WFzKP9oigHzR1nKJ7Me1VZIX7k6Nmlz7fhtWmVm5j72MxC4hLdtSE8N3GbI+ViQyg69eunqayrwws2a5d3YNuqqWUQIG5Mae1S1zBT5AcqruV02G3t/8Ala2DwZvN5JRDsfxMO5O8dqzu27Z6kFGMdq6XzMvDVGFxFi7euAoWcA+9p+gGuwq5HmO0E8RhcCbyUO3eBr9pqj4vloWbgcksghlMmA0EE5SYmI1re4Jw29jVzOxt4XZQNHugSJJ3C9h+u1Wwbj7UjJqMcJ/FnLsvl3GIqeIzAJocxOmu31kVE4nmqwiyfEjp/SuAE9pKwvu0D1qMNzxca9mB4WFVVRf72RGzfJWCjtrWLj+FaRl2irZSpWjNg08ZtKTqzSxFyy9rEG6UBvE3Hb4lUwAuWPigADTcz3rd4jwEnCrhrBCKYDNoCQBqTpuSBUJgOFA3A2T4Tm9iNZjafWs3G2xeITxLFxLVsHyF3Km7l/LGkTMTM9q4jJyRoz4ViaVld4hy/dTGLaXzMWR0IH5WBLeg0M+1WjnY+e0D+EEkev8AlTUxwq6jWrV58outaQMT8UEZo+pmq/z1e1tMvUESB6rpP1+tc5I+1pDBL4sZNcFfW3IAHYg+m37g15vYcKhAEAksfUnevOCxpImI0kjtPr7A0xd7Q6ydBp/cYP6n6VhSkpUe16sJRf8AB0j+G+vD7ZknzXYJmY8Ru9Wiqn/DF5wAB/DcugR/6hP71bK9VdHyc/1MUpSpORSlKAUpSgFKUoBSlKAUpSgFKUoBSlKAVS+drkYvCzEZbn1OX/AVdKpXONoX8Vbta/0rZeAY8zt5TPp4R69RXE+Ysv01+qqPmKthhpqDt7VrIMgCr5QO1bCqQsdtIrVxHDs8FkOmx106dD6msbVs9mLpUaOMxbX7gwtghrj/ABdRaXSXJ6e3UxV2xOITA4VF1bIq27Y0BdgIA0EDYknpBNVjlmytriWVVUTYYadSbgP/AMakOa7hbHYW308O68HqZtgfafrWnGqjaPO1Dc8qhLoqFvjb2Mdce8dMQUbMBCKwUKV9B5RGtXcY1biyDMgesj/CtHHcupdQhlDDsdv+1Vg8uMmJWzaxF20pXNEgiS0EAHb/AL0V+S9qH+PS/suWFxFsP4ZYBysgem0z+1VPmvg5vHDI0BLClXT8LaAZlKmQdNJAj7VO3eVfDsnwWZr4YP4lwkm4QCMp7LrsKiL3G3QFb+Fv5l6hQw/4pg9O1HaVI5gsc3cjIMQQ069BECIGgg77DvWrzAC9oMCBkIJB7HT9xWhiMZcvpde0AiWAHcyCZnRNJEwCSQSPWrVgeFreQqdZEa7VUoyvk3Sy4nB7fBQg0E9jp/wkGsbPoT7fbf8A5orzjrTpcZCNVMH3UdJH9taV+/ltgMYJH+B7aHU/SoUCqWdJM67/AAtX/UA35rlw7zs2X9VNW+uZ/wAPeYhYw9q1d+BixVogpncmWk6qZkN+tdLBrZVHht27PtKUoQKUpQClKUApSlAKUpQClKUApSlAKUpQHw1RUxi3eJ4jI2YILaEjYFVaQI9SR7ip3nnHvYwN57fxkBQfy5yFn3E/WK5xysqYfFIEIy3LYPoCpOnrua4ky/TusiX8nTf5eRtrXlrIUH1rUfiTdBHrUVj+KqurMCdgPU9B3PoK4lOKNcMM32VvmTH+Hj0RifDuW1U5dCGztDBhqpB1kGo/iXM90Y222IYMMOTaZlEEhtMzHqdjpHtWzzCjMyXR/tIielsEggZereUEjpt3rQ4g1l79+3C62lc6QoukSxAOoJzLp0M0i1tsxZsiWVtO6Os4S5nQMrAg9tq0uM8Ha69u5bcI9udSpIYHoYI96pHJvMjWEAuqfCkoHiQpX8JPcAjXtXScNiluKGQhgdiK6+jNDbXvj0QN/A48ggYi0BGhFppn5ua5RxHiGIvM63r7gK0MpOUAa6x12iNa7y7wK5xxLg+AxF57hcqwMvbBG/X/AHZ6/OnCC3z6R85K4aRwu9Pl8djB30IAGn1+tXPgNgqhkdaw8F4it6FtKBaVYWBpA00/Y+lTS6Co7dncm8cPTrsov8QOCEsl+2CWYhSANCdddP7c0n0FV25guH5/Bu3Lr3RozWh5LZJgySCIB0NdQ4teAtNIBIEgN1K6j7iub27+GL3CWOe4QXt27bZoH4TAIB3liRvU9dHEPcvc+De4PwZnui3Aa3ZCrK6ZlygqTvAIDg+tdE4ZfKt4LGYWbZ1koIBBJ3YEjtow9ageEuLSXL92Ee5HlBzZEtjRZEgt5iTE/F6VGcT5hBuLcHw2XDDuyyVaPp881W8vsyz2JvadGpXlGkAjY6j516qDgUpSgFKUoBSlKAUpSgFKUoBSlKAUpSgI7mHhgxOGuWWJUOu43BBDA+uoGlcN4fintqPEEEMYYqcoMDcgSp13jWa/QRrlnN/CXfFXv5MKAuUXEJhXuMMxPYGGX5z3qGm+h9TAOKW7iKpe7aI38yQZnqUNRovoWm2pBGoe42djv6AL7AfOonFG5h2Bv2CANdCIMdjrpP7Vq4vixuEGFtg7rZ+I6x5m2H2NVOHPRzPJmkqkyQ4niGuaIR5QScuyf3H6bVH4DBZr9tdfMCGO5kgsSfqPrUnh8KBZeNCd8h0CAba69fcya18KzSCk5jt8+mnpAonSaRVaS4LZydhP/F4VwrgFLqiNJI/+q/etbiOExOBvRh3yW3zFc0FRBmII2gjT0OtSHJ+Fa3jGLPmNy20/Iof3NTXPeDz4NzEshDDvvB/5SamL3RNWOb2cEBhufLyyb9kFAPjtkMPp0+vWsN7mbhlxy9ywM/VjbOvrIFV7C4TxG00Uakjudv8APpWy2HCOpbza7Aan3rlzXRWtY14LNb53w1tALCMZ2ARx+1ad3na4/wDs7Nw+0AfUnSsS462VbKNh8J0M9NOtRSXnXVWidx0nrpXCk2qoS10rujLxDiGJuOFu/wBJT+XzMY9Tp6bd6jsJat2MVack+GdWI0KgMoLanXcT6E1M3bNxyGYAmBEafr0361GtAvoG2ZLoynt5ZEfX6VMJ1yip55zfu6Jri2Oe7dCqCqhSEAAOfLlIbMDHmUyBXvD8Ee6qbLnUAyTIDoDMRoQ6xFQGF41dssttCAqibWdQ0AT5Zae2ka1Z+G8x3b91iEUMigFPEZWJGsBMu2hgHv61q3qi2LTOg8vXC2FsE6nw0k9yFA/apGqfwHmrCW8Nat+KWZFCsFt3CQyjWQF0M184nztlBFqxdZmEJmQr5jsSp1jrpXLaRasU5dI9868YcZbGHJNyZuZSVyIAYBcfCS2XbWAa3eVeJNcN205JNrKQzGSVfNAPqCja9oqNVFs2czyT8VwxLO53JjdpqF4Nxy/aR7zLbUXyGzOScigeVQoidCdS281w5U7Zq9D4e1K2dNpXPr3HyxYveYhIMBvCGokapBIPqTVq5Xv3Xw6tdUgktlzTmKT5SwbUGO/pUxmpdFGXTzxJORL0pSuygUpSgFKUoBSlKAUpSgPhqmcDbxRecfju3SD1IDkD7AD5VczVA/h/dhXQnUPcEdYFxo+8n5ipTolKzb49y4L1pp1PYdR29+tcc4jw65h7jWjBg6EAkZdCrrpsZ3+VfodhVX5p5aS8M2qkbMu9snqIHwzuNtZ01nmTfZ248UjmPDi2bKcxUkTDDXYny6Tv0jfvUviMSumQZYEDoe/6VpY2w+HvIuJAG+Vp8jqIOZTsTptUthsZa8PUqQASQdxljoe5NZ8nHNGOak+yV5GvO+JOYk5Lbb/3FB0HpVx43bDYa8Dt4b/9Jqqfw5t5nv3VEW/Kij1ksfsVq54pSUaPynfrpVsVSNOJVCjjtskaoQs9Bt89Nak7eFa6oYnzxptHp9ta0XtDw0bLDMBqNBEamNq2sNi3GhhoHsdKolbVxMLfJ6s2ltvLk7RoJGvXTX7V7xYtnzLBJ08p0030Fa1628lipjU94B9qyYKyCGZgDPXtHqK5f7rIPVviL7QDOgjQz7VA8Qtf17QIKkAkk+s6n6H6VN3LoRwFXbUz0kaQd53qu4xjdxRaJy9PYkCT011qzGueEWY1yTPE8GivYdSZBzAHrEdPnW4cWzk+QZ28oZd8oMkb+neozAqXZ3LHJbXKCDMMSDoPl261u2r3hZmMMFzkd/iIJ29DUNePIafBN8lWB4TyJ/qNqdZ1g/cEdatz4VIQQMxkiR27VXuRMMRhkncgE+7eY/djU3xmxlZXkyq6CdJE/wCOutTu9rkz36a2wT8fY0uYRNo2ydW+1QuEi7hspH4YjpGikfL2rW4txd7jHKBJ6SD13gakdPnW5gcP4VlAx1VDPqzkHb/2/eq27bZsxqqiv9/n9kdylcFpy3g2rxSVRrt0gjISBA8NgNO3er1w7mssyi7bVAzBAVuFyGYwJBQeWYE+tc65ZwyvclsQLMtcy5llWBY65joTpV94FydaVkuvfbEG2ZSCBbVpmYXVjr1JG2lXQ339Dzs7w1ze4uFKUq888UpSgFKUoBSlKAVD4zmXDW3yNdWZgxqFnu2wqs8/80m3dXCW8wZkzMQPizEhFzdB5Wn5etQOEyWwC6q7EalgIYxr7DsPSqMubY6Nmm0vqq7OtKwIkGQdiNRXL+HXf5fH4m3sPFcrOhh4fbtL7/21G8DwL3vECXLtmwnmbI5XWJgb6AenWtPiqOlyzdL3LmZVBL+ZlQl8m28BTOv4jV0JWUTxuKOs4RpUEnXrWWKrfLnGVZQHYAk5dToW3EE7yNas00aIg7RD8U4Oty2yFRcttvbMSD3QnY+n3Fcz43wDwWKoxuWh0iLidlKtvLdd67IVqu8ctK2Kw63AAPMymPjurqqZu2jGOsCoaInGz5yva8HDWkIy3HDXGERBkSI6RKj5Cpe5eIUneATr6Ca5xxPid66xLOy+ZgoQsuQAkbrrPlEz19qmMHfuPgr75iXgorEzuoyr7y8eulRGcW9qNGTS5MUFN9cFX4Vgi9pWdiJErBmAd9+lZ/B8JpJLdNNx20+/yrTvJiMNGa3dRRp8ByeWBGnt96LivFKkNqd1Plj5nf5RVDjK+ejypQfZJ3MeuViDqOnuKiLzx5sxBG2us+tbWHuDM0ldCBvppE/7x1jtXzE4B7ozIkgaZoK21A/ubc7fekI06QjBkfjGgTn1jbeSf09/n2qLw9m8WbyGYEk7KCAZPYeYE1eOQeV/5i8bl7z2rRn0dzsO57n2UdatfF/4c4e6zNbe5ZL/ABBD5Dp+U7a6/Wr1GkaEqRzG7YgLbXcZSTr+LXNJ6nWPlWbj4C2rdvN57oEj8qAxM+v+NWL/AEHxmHD2bSW7wuFSt0sVywI86mdeunfrsLby7yNYs2/9YVL95tWd1kDsqA/CoHzP2EbW2RGHuuXRBcN41YsWlBuqYGuUzr7DavmI4618zZtXbkf2wInX12NXvC8Ew9v4LNtfZRW8qxtUekqo9F6z3bkjl6Yy43w4W6TP4UzfcSBWa9wLiGIBAtLYBnzXXUn/AIUmPrXTKUWGJE9fkf6eDlFnl7G2fI1jOo0HhFWU/IkEa9WAq48k8LvWVuPeAQ3SpFsEHLlzSxy+XMcw2n4RrVmpUxxxi7RXk1WTJDZLoUpSrDMKUpQClKUAquc08yfy8W7cNeYTrtbXTzN9dB1irEa4+6XMZi8RlaG8RlE6AhfhEmdIA9DXGSW2Jdggpz56M1m14t5rlwm5dOmZtTHTKNl32FRXHrJtOUcKp9InYTJ9mPTpX3Hvew7tbaEb80ajsdNI9f0qJ4s73NWOZ0UE3DpnEjQDaaxwjLdcmetkaWOoLj8+xbcDhXTh1gCQb7A+VyrEOSYK/Cw8NBvtWzY4S91gFbLkynK8EsoIkEqIG/UmZr1h2D4DCsp/2YUT+VgGtzHoTWvg+Mi04aJno39wAj5EfrXpJe08Vy5IjE23tXnX48jZgpmNJBI9DLD0MGrzyvxoXbIObNl8pnfQ9fWIn1qI4rh0xRDxlaPKyGGHz/Yiq/wzBYn+aK4ZluXVWW/CjL/eRoGkwD1+sQ012cbueDqyXg2xrW4pgfGtMh0J1VhujDVWB6EHWqb/AKSG2wTEI1lxuLgIG8SHGhHr1qas8yWzBD7xE9ZmuaJWX9yIBuHqxLXUxK3yZuW7CTanTUMAQAYJmZkn0qdwfDrrqls2xZsKc8Bj4jMplST3zamR+GpAcaSJkbTvWjjebLSwiMCxMSZyrpM6DX2HzIqFGvBc825JX0bHE7N5itlHDhiC4cQVRTOrL3Iy7Tv2r4cKb9wF7VprdsFQJlS86mCmwiPcntUFjOabSKURjDa3brEBmnQ5Z69J2UfaO4hz0cgTD2wANOyqP96B2O1TRy5Fue1Zw6sQli0dyURYHqWIFQFuzf4k+VGP8uDD3SIVoOotrsf8zpvq8rcEu8QZrmKbyIwGRZVdg225+Lr966nYsqihVACqIAAgAD0FT0V2zDw3AJYtrbtiFUQPXuT3JOpPc1tUpUAUpSgFKUoBSlKAUpSgFKUoBSlKAUpSgPhrmHHsPcwWLLgf03JZWAJGrZoJ/Mpzafl9q6hWvjcGl1DbuqHRt1YSDXE4KapluHK8ctyORc18dTEpbIKg6gldY6/5HrUTwnhNzE22FtJQAK1wzlWSsCepBjQfPSupD+H2AG1gDWfiYg/JiRFWH+St+H4WRRbiMoELHaBXMcVd8luTU3+lUUvlrlZ1tvaN3+gyq1tgAx80jQsCsQoMQfiHzk35DwrIQ3iFzr4huPmnvAOT5ZYqzogAAAgDQAbACvVWmZu2UxP4f2xp/M4jL+WUH3C+gqycI4NZwyZLKBQdzqWaO7HU1v0NLINfG4e26EXVUruc2wjrrt71+f7mDDNcZSba5jBViqsZPwgbrEAHrV05/wCYmuYhsOpy2bJAfvcc6we6jX0ka9KrWOxwW3kDatoConLHWqckmmlE2afFFpykR1vDlgytdvQGygZiQ0QTJ9u9e3wwJKi5cJCyYzRoSIEaZYg7GrBwKyFwgfxZYXgHPWGUgHvHmT71k4jdW3dAZAs7GRDQJI/6Y9uk6Xx5VmbIqlR55U5WFwqXYTGYgiWjp8R8vbp0q84blixb8xQE9211HaarOF4xZsgNMaSuoAkdJP7A1PYPG3sU2Wyjqp+K+4yqoP8A5YYS7dtI6ntXTrwVRvyiV5StkC+34XvNl9QiJbP/ADI30qfrDhMOttFRBCoAB7D16ms1cHQpSlAKUpQClKUApSlAKUpQClKUApSlAKUpQClKUApSlAKUpQChpSgOPYvCqvEcUmITzPdLIx2Kt5lEbbHt0NSnGuWcMbYeyyocsEEjXTaD+1W3mjlpcUMytkugQGiQwmYbrvqCNRNVYcjY0wjYi1k/NDM4HzAntvWbJjk5Wj0MGfGopS8FJwdu6Gaxa1a55X8sqdoP0O/9w9I6LwPla01tHxloXmcKVdixiRIVkGimTuJB9Os9wflezYtG2sszgB7h+No2Mj4YOoA2NS+HsBEVF+FQFHsBA/StEVSox5JqUrRqYPgmHtR4di0sajKigz7xNSFKVJWKUpQClKUApSlAKUpQClKUApSlAKUpQClKUApSlAKUpQClKUApSlAKUpQClKUApSlAKUpQClKUApSlAKUpQClKUApSlAKUpQClKUApSl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leo.com_80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76470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Закончи «цепочку»: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1026" name="AutoShape 2" descr="data:image/jpeg;base64,/9j/4AAQSkZJRgABAQAAAQABAAD/2wCEAAkGBxQTERUUEhQWFhUVGRgYFxgUGBgZGBUYFRcXGx4bHBcYHCggGhwxHhQYITEhJSkrLi4uGB8zODMsNygwLisBCgoKDg0OGxAQGzQmICYsNDQyNCw0LC00NC80LCw0NC8sNCwsLDQ0LCwvLCw0LywsLDQsLDQsLCwsLCwsLCwsLP/AABEIAM0A9gMBIgACEQEDEQH/xAAcAAEAAgMBAQEAAAAAAAAAAAAABQYDBAcCAQj/xABBEAACAQIEBAQEBAQCCAcAAAABAhEAAwQSITEFBkFREyJhcTKBkaFCUrHBBxQjYtHwFiQzcpKisuE0U3OCwuLx/8QAGgEBAAMBAQEAAAAAAAAAAAAAAAEDBAIFBv/EACsRAAICAQQBAgUEAwAAAAAAAAABAhEDBBIhMUETIiNRYcHwMlJxkUKB4f/aAAwDAQACEQMRAD8A7jSlKAUpSgFKUoBSlKAUpSgFKUoBSlKAUpXyaA+0rXXHWycouITMQGWZHSJrV4pj3t2y9u2b0bhCJHrHX2GvpUWSk26JKlQXA+Z7OIhQcrnZSdyNwPX03qcBpGSatEzhKD2yXJ9pSlScilKUApSlAKUpQClKUApSlAKUpQClKUApSlAKUpQClKUApSlAKUrT4oLptkWYDtoGY6JP4tBqR0HegNPjXMVnDjzHM3RF1Pz7VTuJ8y3bxlZtgbZS8/UEfWKjOM4HD2y1sX7ly/8AE9yIVdYgAakn3I99qjbeHWfiJy7+nXUgfrWPNOXzo9vQ6aD5239XwSRuPcOruWPXzNJ9yaxPavWWVtUdTqUJB19NmGmor5h7uSCvSIM6afrUte4m12C8GOkD9tayqdc+T08mK+Elt/OiBuYz+qbqDK8KSF0GcHR1Py/z16RyzxpGwqu7AeZh6kk5oCjU/GNBVBxnDpDFFgtJUew0j6frWmMTcw7yhymYWSNNI0B3OnY9K0481HnajR7oqn1/07Wpr7VF5S4njLo8TK122RoWZEUnYwWQsRoesTV1w7kqCy5Sd1kGPmN62J2jxZw2urMtKUqTgUpSgFKUoBSlKAUpSgFKUoBSlKAUpSgFeLrhQSdgCT7CseNxiWlzXGCjb3J2AHU+la2F4haxAZVaTHnUiGUMDEg/OhNOrPGA4wtzLoVz6rJ11EgNHwmOn76VscT4gli2blyYBA0EkliAAAOpJFc04YLlu5ctXnGa0xtSshiBBR9TuRlYHbSpfm/jS3MFb82W4LyBtPhZJkkdtmHcEVWsl2vkap6atrXTLlgeIpcZlGjJEg9m2I9NCPlW7XOuWLv+uWGzEl0uqx1E6K2x6SvrXRa6hLcrK9Ri9LI4oVG8wYk27DlTBgjNr5RBk6dYGnqRUlWvjcIt22yOJVhBFSymNJqzlXAuW72KfMJS2TLOepiNI1LafIda1uLcLVDmR2ayGy29AouFQczCD8EkLOpOp7Vs868y3v5tsPZY2rVnywpAnYGe28D9KsXArqYm0l27lAs5hGyaFSGjYQF2qhRiuPJ6Xq5Je7x8illLhdQFOdhMRLQDHw/hGhgHsZivF8uj5GuQfidQZKjsWjQ94q/cO4rhHuuLTqbjGA0CG00CMNCvl2mqVjuCsLJuXZD3mICmQ0ZtSfck/X1qt4lFWaY6qU5UZOHcUE+UkRp+UHMKwY3w3kmASAJ6lG6A7xUVi7ZK3CkjziAOyZF0+9YsYjkE2zoHIgifLppA3Go/yKpWNN2mbJ53GPujf37Ohck8Wd7wsliQo0Ie5CwNFguQZA0lR112roYrl38L8Cy31vasl21cAPYpcUZW/uUroeocdq6lXoQTS5Pnc8oyncVSFKUropFKUoBSlKAUpSgFKUoBSlKAUpSgFKUoCuc9cMu38Ovgiblq4txR3yggj6MRFUnhvEYVbuYpcMgFdCpU6qwJ8yiNVPYdYNdZqh888AsPfssAEe4WFzKP9oigHzR1nKJ7Me1VZIX7k6Nmlz7fhtWmVm5j72MxC4hLdtSE8N3GbI+ViQyg69eunqayrwws2a5d3YNuqqWUQIG5Mae1S1zBT5AcqruV02G3t/8Ala2DwZvN5JRDsfxMO5O8dqzu27Z6kFGMdq6XzMvDVGFxFi7euAoWcA+9p+gGuwq5HmO0E8RhcCbyUO3eBr9pqj4vloWbgcksghlMmA0EE5SYmI1re4Jw29jVzOxt4XZQNHugSJJ3C9h+u1Wwbj7UjJqMcJ/FnLsvl3GIqeIzAJocxOmu31kVE4nmqwiyfEjp/SuAE9pKwvu0D1qMNzxca9mB4WFVVRf72RGzfJWCjtrWLj+FaRl2irZSpWjNg08ZtKTqzSxFyy9rEG6UBvE3Hb4lUwAuWPigADTcz3rd4jwEnCrhrBCKYDNoCQBqTpuSBUJgOFA3A2T4Tm9iNZjafWs3G2xeITxLFxLVsHyF3Km7l/LGkTMTM9q4jJyRoz4ViaVld4hy/dTGLaXzMWR0IH5WBLeg0M+1WjnY+e0D+EEkev8AlTUxwq6jWrV58outaQMT8UEZo+pmq/z1e1tMvUESB6rpP1+tc5I+1pDBL4sZNcFfW3IAHYg+m37g15vYcKhAEAksfUnevOCxpImI0kjtPr7A0xd7Q6ydBp/cYP6n6VhSkpUe16sJRf8AB0j+G+vD7ZknzXYJmY8Ru9Wiqn/DF5wAB/DcugR/6hP71bK9VdHyc/1MUpSpORSlKAUpSgFKUoBSlKAUpSgFKUoBSlKAVS+drkYvCzEZbn1OX/AVdKpXONoX8Vbta/0rZeAY8zt5TPp4R69RXE+Ysv01+qqPmKthhpqDt7VrIMgCr5QO1bCqQsdtIrVxHDs8FkOmx106dD6msbVs9mLpUaOMxbX7gwtghrj/ABdRaXSXJ6e3UxV2xOITA4VF1bIq27Y0BdgIA0EDYknpBNVjlmytriWVVUTYYadSbgP/AMakOa7hbHYW308O68HqZtgfafrWnGqjaPO1Dc8qhLoqFvjb2Mdce8dMQUbMBCKwUKV9B5RGtXcY1biyDMgesj/CtHHcupdQhlDDsdv+1Vg8uMmJWzaxF20pXNEgiS0EAHb/AL0V+S9qH+PS/suWFxFsP4ZYBysgem0z+1VPmvg5vHDI0BLClXT8LaAZlKmQdNJAj7VO3eVfDsnwWZr4YP4lwkm4QCMp7LrsKiL3G3QFb+Fv5l6hQw/4pg9O1HaVI5gsc3cjIMQQ069BECIGgg77DvWrzAC9oMCBkIJB7HT9xWhiMZcvpde0AiWAHcyCZnRNJEwCSQSPWrVgeFreQqdZEa7VUoyvk3Sy4nB7fBQg0E9jp/wkGsbPoT7fbf8A5orzjrTpcZCNVMH3UdJH9taV+/ltgMYJH+B7aHU/SoUCqWdJM67/AAtX/UA35rlw7zs2X9VNW+uZ/wAPeYhYw9q1d+BixVogpncmWk6qZkN+tdLBrZVHht27PtKUoQKUpQClKUApSlAKUpQClKUApSlAKUpQHw1RUxi3eJ4jI2YILaEjYFVaQI9SR7ip3nnHvYwN57fxkBQfy5yFn3E/WK5xysqYfFIEIy3LYPoCpOnrua4ky/TusiX8nTf5eRtrXlrIUH1rUfiTdBHrUVj+KqurMCdgPU9B3PoK4lOKNcMM32VvmTH+Hj0RifDuW1U5dCGztDBhqpB1kGo/iXM90Y222IYMMOTaZlEEhtMzHqdjpHtWzzCjMyXR/tIielsEggZereUEjpt3rQ4g1l79+3C62lc6QoukSxAOoJzLp0M0i1tsxZsiWVtO6Os4S5nQMrAg9tq0uM8Ha69u5bcI9udSpIYHoYI96pHJvMjWEAuqfCkoHiQpX8JPcAjXtXScNiluKGQhgdiK6+jNDbXvj0QN/A48ggYi0BGhFppn5ua5RxHiGIvM63r7gK0MpOUAa6x12iNa7y7wK5xxLg+AxF57hcqwMvbBG/X/AHZ6/OnCC3z6R85K4aRwu9Pl8djB30IAGn1+tXPgNgqhkdaw8F4it6FtKBaVYWBpA00/Y+lTS6Co7dncm8cPTrsov8QOCEsl+2CWYhSANCdddP7c0n0FV25guH5/Bu3Lr3RozWh5LZJgySCIB0NdQ4teAtNIBIEgN1K6j7iub27+GL3CWOe4QXt27bZoH4TAIB3liRvU9dHEPcvc+De4PwZnui3Aa3ZCrK6ZlygqTvAIDg+tdE4ZfKt4LGYWbZ1koIBBJ3YEjtow9ageEuLSXL92Ee5HlBzZEtjRZEgt5iTE/F6VGcT5hBuLcHw2XDDuyyVaPp881W8vsyz2JvadGpXlGkAjY6j516qDgUpSgFKUoBSlKAUpSgFKUoBSlKAUpSgI7mHhgxOGuWWJUOu43BBDA+uoGlcN4fintqPEEEMYYqcoMDcgSp13jWa/QRrlnN/CXfFXv5MKAuUXEJhXuMMxPYGGX5z3qGm+h9TAOKW7iKpe7aI38yQZnqUNRovoWm2pBGoe42djv6AL7AfOonFG5h2Bv2CANdCIMdjrpP7Vq4vixuEGFtg7rZ+I6x5m2H2NVOHPRzPJmkqkyQ4niGuaIR5QScuyf3H6bVH4DBZr9tdfMCGO5kgsSfqPrUnh8KBZeNCd8h0CAba69fcya18KzSCk5jt8+mnpAonSaRVaS4LZydhP/F4VwrgFLqiNJI/+q/etbiOExOBvRh3yW3zFc0FRBmII2gjT0OtSHJ+Fa3jGLPmNy20/Iof3NTXPeDz4NzEshDDvvB/5SamL3RNWOb2cEBhufLyyb9kFAPjtkMPp0+vWsN7mbhlxy9ywM/VjbOvrIFV7C4TxG00Uakjudv8APpWy2HCOpbza7Aan3rlzXRWtY14LNb53w1tALCMZ2ARx+1ad3na4/wDs7Nw+0AfUnSsS462VbKNh8J0M9NOtRSXnXVWidx0nrpXCk2qoS10rujLxDiGJuOFu/wBJT+XzMY9Tp6bd6jsJat2MVack+GdWI0KgMoLanXcT6E1M3bNxyGYAmBEafr0361GtAvoG2ZLoynt5ZEfX6VMJ1yip55zfu6Jri2Oe7dCqCqhSEAAOfLlIbMDHmUyBXvD8Ee6qbLnUAyTIDoDMRoQ6xFQGF41dssttCAqibWdQ0AT5Zae2ka1Z+G8x3b91iEUMigFPEZWJGsBMu2hgHv61q3qi2LTOg8vXC2FsE6nw0k9yFA/apGqfwHmrCW8Nat+KWZFCsFt3CQyjWQF0M184nztlBFqxdZmEJmQr5jsSp1jrpXLaRasU5dI9868YcZbGHJNyZuZSVyIAYBcfCS2XbWAa3eVeJNcN205JNrKQzGSVfNAPqCja9oqNVFs2czyT8VwxLO53JjdpqF4Nxy/aR7zLbUXyGzOScigeVQoidCdS281w5U7Zq9D4e1K2dNpXPr3HyxYveYhIMBvCGokapBIPqTVq5Xv3Xw6tdUgktlzTmKT5SwbUGO/pUxmpdFGXTzxJORL0pSuygUpSgFKUoBSlKAUpSgPhqmcDbxRecfju3SD1IDkD7AD5VczVA/h/dhXQnUPcEdYFxo+8n5ipTolKzb49y4L1pp1PYdR29+tcc4jw65h7jWjBg6EAkZdCrrpsZ3+VfodhVX5p5aS8M2qkbMu9snqIHwzuNtZ01nmTfZ248UjmPDi2bKcxUkTDDXYny6Tv0jfvUviMSumQZYEDoe/6VpY2w+HvIuJAG+Vp8jqIOZTsTptUthsZa8PUqQASQdxljoe5NZ8nHNGOak+yV5GvO+JOYk5Lbb/3FB0HpVx43bDYa8Dt4b/9Jqqfw5t5nv3VEW/Kij1ksfsVq54pSUaPynfrpVsVSNOJVCjjtskaoQs9Bt89Nak7eFa6oYnzxptHp9ta0XtDw0bLDMBqNBEamNq2sNi3GhhoHsdKolbVxMLfJ6s2ltvLk7RoJGvXTX7V7xYtnzLBJ08p0030Fa1628lipjU94B9qyYKyCGZgDPXtHqK5f7rIPVviL7QDOgjQz7VA8Qtf17QIKkAkk+s6n6H6VN3LoRwFXbUz0kaQd53qu4xjdxRaJy9PYkCT011qzGueEWY1yTPE8GivYdSZBzAHrEdPnW4cWzk+QZ28oZd8oMkb+neozAqXZ3LHJbXKCDMMSDoPl261u2r3hZmMMFzkd/iIJ29DUNePIafBN8lWB4TyJ/qNqdZ1g/cEdatz4VIQQMxkiR27VXuRMMRhkncgE+7eY/djU3xmxlZXkyq6CdJE/wCOutTu9rkz36a2wT8fY0uYRNo2ydW+1QuEi7hspH4YjpGikfL2rW4txd7jHKBJ6SD13gakdPnW5gcP4VlAx1VDPqzkHb/2/eq27bZsxqqiv9/n9kdylcFpy3g2rxSVRrt0gjISBA8NgNO3er1w7mssyi7bVAzBAVuFyGYwJBQeWYE+tc65ZwyvclsQLMtcy5llWBY65joTpV94FydaVkuvfbEG2ZSCBbVpmYXVjr1JG2lXQ339Dzs7w1ze4uFKUq888UpSgFKUoBSlKAVD4zmXDW3yNdWZgxqFnu2wqs8/80m3dXCW8wZkzMQPizEhFzdB5Wn5etQOEyWwC6q7EalgIYxr7DsPSqMubY6Nmm0vqq7OtKwIkGQdiNRXL+HXf5fH4m3sPFcrOhh4fbtL7/21G8DwL3vECXLtmwnmbI5XWJgb6AenWtPiqOlyzdL3LmZVBL+ZlQl8m28BTOv4jV0JWUTxuKOs4RpUEnXrWWKrfLnGVZQHYAk5dToW3EE7yNas00aIg7RD8U4Oty2yFRcttvbMSD3QnY+n3Fcz43wDwWKoxuWh0iLidlKtvLdd67IVqu8ctK2Kw63AAPMymPjurqqZu2jGOsCoaInGz5yva8HDWkIy3HDXGERBkSI6RKj5Cpe5eIUneATr6Ca5xxPid66xLOy+ZgoQsuQAkbrrPlEz19qmMHfuPgr75iXgorEzuoyr7y8eulRGcW9qNGTS5MUFN9cFX4Vgi9pWdiJErBmAd9+lZ/B8JpJLdNNx20+/yrTvJiMNGa3dRRp8ByeWBGnt96LivFKkNqd1Plj5nf5RVDjK+ejypQfZJ3MeuViDqOnuKiLzx5sxBG2us+tbWHuDM0ldCBvppE/7x1jtXzE4B7ozIkgaZoK21A/ubc7fekI06QjBkfjGgTn1jbeSf09/n2qLw9m8WbyGYEk7KCAZPYeYE1eOQeV/5i8bl7z2rRn0dzsO57n2UdatfF/4c4e6zNbe5ZL/ABBD5Dp+U7a6/Wr1GkaEqRzG7YgLbXcZSTr+LXNJ6nWPlWbj4C2rdvN57oEj8qAxM+v+NWL/AEHxmHD2bSW7wuFSt0sVywI86mdeunfrsLby7yNYs2/9YVL95tWd1kDsqA/CoHzP2EbW2RGHuuXRBcN41YsWlBuqYGuUzr7DavmI4618zZtXbkf2wInX12NXvC8Ew9v4LNtfZRW8qxtUekqo9F6z3bkjl6Yy43w4W6TP4UzfcSBWa9wLiGIBAtLYBnzXXUn/AIUmPrXTKUWGJE9fkf6eDlFnl7G2fI1jOo0HhFWU/IkEa9WAq48k8LvWVuPeAQ3SpFsEHLlzSxy+XMcw2n4RrVmpUxxxi7RXk1WTJDZLoUpSrDMKUpQClKUAquc08yfy8W7cNeYTrtbXTzN9dB1irEa4+6XMZi8RlaG8RlE6AhfhEmdIA9DXGSW2Jdggpz56M1m14t5rlwm5dOmZtTHTKNl32FRXHrJtOUcKp9InYTJ9mPTpX3Hvew7tbaEb80ajsdNI9f0qJ4s73NWOZ0UE3DpnEjQDaaxwjLdcmetkaWOoLj8+xbcDhXTh1gCQb7A+VyrEOSYK/Cw8NBvtWzY4S91gFbLkynK8EsoIkEqIG/UmZr1h2D4DCsp/2YUT+VgGtzHoTWvg+Mi04aJno39wAj5EfrXpJe08Vy5IjE23tXnX48jZgpmNJBI9DLD0MGrzyvxoXbIObNl8pnfQ9fWIn1qI4rh0xRDxlaPKyGGHz/Yiq/wzBYn+aK4ZluXVWW/CjL/eRoGkwD1+sQ012cbueDqyXg2xrW4pgfGtMh0J1VhujDVWB6EHWqb/AKSG2wTEI1lxuLgIG8SHGhHr1qas8yWzBD7xE9ZmuaJWX9yIBuHqxLXUxK3yZuW7CTanTUMAQAYJmZkn0qdwfDrrqls2xZsKc8Bj4jMplST3zamR+GpAcaSJkbTvWjjebLSwiMCxMSZyrpM6DX2HzIqFGvBc825JX0bHE7N5itlHDhiC4cQVRTOrL3Iy7Tv2r4cKb9wF7VprdsFQJlS86mCmwiPcntUFjOabSKURjDa3brEBmnQ5Z69J2UfaO4hz0cgTD2wANOyqP96B2O1TRy5Fue1Zw6sQli0dyURYHqWIFQFuzf4k+VGP8uDD3SIVoOotrsf8zpvq8rcEu8QZrmKbyIwGRZVdg225+Lr966nYsqihVACqIAAgAD0FT0V2zDw3AJYtrbtiFUQPXuT3JOpPc1tUpUAUpSgFKUoBSlKAUpSgFKUoBSlKAUpSgPhrmHHsPcwWLLgf03JZWAJGrZoJ/Mpzafl9q6hWvjcGl1DbuqHRt1YSDXE4KapluHK8ctyORc18dTEpbIKg6gldY6/5HrUTwnhNzE22FtJQAK1wzlWSsCepBjQfPSupD+H2AG1gDWfiYg/JiRFWH+St+H4WRRbiMoELHaBXMcVd8luTU3+lUUvlrlZ1tvaN3+gyq1tgAx80jQsCsQoMQfiHzk35DwrIQ3iFzr4huPmnvAOT5ZYqzogAAAgDQAbACvVWmZu2UxP4f2xp/M4jL+WUH3C+gqycI4NZwyZLKBQdzqWaO7HU1v0NLINfG4e26EXVUruc2wjrrt71+f7mDDNcZSba5jBViqsZPwgbrEAHrV05/wCYmuYhsOpy2bJAfvcc6we6jX0ka9KrWOxwW3kDatoConLHWqckmmlE2afFFpykR1vDlgytdvQGygZiQ0QTJ9u9e3wwJKi5cJCyYzRoSIEaZYg7GrBwKyFwgfxZYXgHPWGUgHvHmT71k4jdW3dAZAs7GRDQJI/6Y9uk6Xx5VmbIqlR55U5WFwqXYTGYgiWjp8R8vbp0q84blixb8xQE9211HaarOF4xZsgNMaSuoAkdJP7A1PYPG3sU2Wyjqp+K+4yqoP8A5YYS7dtI6ntXTrwVRvyiV5StkC+34XvNl9QiJbP/ADI30qfrDhMOttFRBCoAB7D16ms1cHQpSlAKUpQClKUApSlAKUpQClKUApSlAKUpQClKUApSlAKUpQChpSgOPYvCqvEcUmITzPdLIx2Kt5lEbbHt0NSnGuWcMbYeyyocsEEjXTaD+1W3mjlpcUMytkugQGiQwmYbrvqCNRNVYcjY0wjYi1k/NDM4HzAntvWbJjk5Wj0MGfGopS8FJwdu6Gaxa1a55X8sqdoP0O/9w9I6LwPla01tHxloXmcKVdixiRIVkGimTuJB9Os9wflezYtG2sszgB7h+No2Mj4YOoA2NS+HsBEVF+FQFHsBA/StEVSox5JqUrRqYPgmHtR4di0sajKigz7xNSFKVJWKUpQClKUApSlAKUpQClKUApSlAKUpQClKUApSlAKUpQClKUApSlAKUpQClKUApSlAKUpQClKUApSlAKUpQClKUApSlAKUpQClKUApSl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2737070">
            <a:off x="831915" y="4476755"/>
            <a:ext cx="1628952" cy="360040"/>
          </a:xfrm>
          <a:prstGeom prst="rightArrow">
            <a:avLst>
              <a:gd name="adj1" fmla="val 44596"/>
              <a:gd name="adj2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8588278">
            <a:off x="2897916" y="4255099"/>
            <a:ext cx="1687201" cy="36004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115686">
            <a:off x="5293668" y="3688531"/>
            <a:ext cx="2138383" cy="36004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195736" y="5013176"/>
            <a:ext cx="1152128" cy="1152128"/>
          </a:xfrm>
          <a:prstGeom prst="ellips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139952" y="2708920"/>
            <a:ext cx="1152128" cy="1152128"/>
          </a:xfrm>
          <a:prstGeom prst="ellips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 rot="2635998">
            <a:off x="1080504" y="4611611"/>
            <a:ext cx="651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+ 2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8629682">
            <a:off x="3153841" y="4127820"/>
            <a:ext cx="684386" cy="373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+ 3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52320" y="3861048"/>
            <a:ext cx="1223120" cy="1152128"/>
          </a:xfrm>
          <a:prstGeom prst="ellips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07504" y="2996952"/>
            <a:ext cx="1152128" cy="1152128"/>
          </a:xfrm>
          <a:prstGeom prst="ellips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79512" y="328498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5</a:t>
            </a:r>
            <a:endParaRPr lang="ru-RU" sz="3200" b="1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55776" y="530120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39952" y="299695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ru-RU" sz="3200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10</a:t>
            </a:r>
            <a:endParaRPr lang="ru-RU" sz="3200" b="1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96336" y="414908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ru-RU" sz="3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052999">
            <a:off x="6055286" y="3402141"/>
            <a:ext cx="70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- 8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leo.com_80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708920"/>
            <a:ext cx="9144000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  <a:scene3d>
              <a:camera prst="perspectiveBelow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ru-RU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114300">
                    <a:prstClr val="black"/>
                  </a:innerShdw>
                  <a:reflection blurRad="12700" stA="28000" endPos="45000" dist="1000" dir="5400000" sy="-100000" algn="bl" rotWithShape="0"/>
                </a:effectLst>
                <a:latin typeface="Arno Pro Light Display" pitchFamily="18" charset="0"/>
              </a:rPr>
              <a:t>Молодцы!!!</a:t>
            </a:r>
            <a:endParaRPr lang="ru-RU" sz="1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  <a:reflection blurRad="12700" stA="28000" endPos="45000" dist="1000" dir="5400000" sy="-100000" algn="bl" rotWithShape="0"/>
              </a:effectLst>
              <a:latin typeface="Arno Pro Light Display" pitchFamily="18" charset="0"/>
            </a:endParaRPr>
          </a:p>
        </p:txBody>
      </p:sp>
      <p:pic>
        <p:nvPicPr>
          <p:cNvPr id="4" name="Рисунок 3" descr="Дети_и_карандаш (1).jpg"/>
          <p:cNvPicPr>
            <a:picLocks noChangeAspect="1"/>
          </p:cNvPicPr>
          <p:nvPr/>
        </p:nvPicPr>
        <p:blipFill>
          <a:blip r:embed="rId3" cstate="print">
            <a:lum bright="-10000" contrast="20000"/>
          </a:blip>
          <a:stretch>
            <a:fillRect/>
          </a:stretch>
        </p:blipFill>
        <p:spPr>
          <a:xfrm>
            <a:off x="1547664" y="3068960"/>
            <a:ext cx="5544616" cy="37890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188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IRBIS</dc:creator>
  <cp:lastModifiedBy>IRBIS</cp:lastModifiedBy>
  <cp:revision>19</cp:revision>
  <dcterms:created xsi:type="dcterms:W3CDTF">2013-06-09T05:52:55Z</dcterms:created>
  <dcterms:modified xsi:type="dcterms:W3CDTF">2014-01-15T17:54:46Z</dcterms:modified>
</cp:coreProperties>
</file>