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5" r:id="rId3"/>
    <p:sldId id="256" r:id="rId4"/>
    <p:sldId id="257" r:id="rId5"/>
    <p:sldId id="258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0554"/>
    <a:srgbClr val="B88B0C"/>
    <a:srgbClr val="0DC2E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31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4211-D5FC-452F-92FB-7A01A977BF00}" type="datetimeFigureOut">
              <a:rPr lang="ru-RU" smtClean="0"/>
              <a:pPr/>
              <a:t>14.06.2012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3D53967-7173-4956-BE84-8571F8D7DF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4211-D5FC-452F-92FB-7A01A977BF00}" type="datetimeFigureOut">
              <a:rPr lang="ru-RU" smtClean="0"/>
              <a:pPr/>
              <a:t>14.06.2012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53967-7173-4956-BE84-8571F8D7DF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4211-D5FC-452F-92FB-7A01A977BF00}" type="datetimeFigureOut">
              <a:rPr lang="ru-RU" smtClean="0"/>
              <a:pPr/>
              <a:t>14.06.2012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53967-7173-4956-BE84-8571F8D7DF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4211-D5FC-452F-92FB-7A01A977BF00}" type="datetimeFigureOut">
              <a:rPr lang="ru-RU" smtClean="0"/>
              <a:pPr/>
              <a:t>14.06.2012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3D53967-7173-4956-BE84-8571F8D7DF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4211-D5FC-452F-92FB-7A01A977BF00}" type="datetimeFigureOut">
              <a:rPr lang="ru-RU" smtClean="0"/>
              <a:pPr/>
              <a:t>14.06.2012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53967-7173-4956-BE84-8571F8D7DF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4211-D5FC-452F-92FB-7A01A977BF00}" type="datetimeFigureOut">
              <a:rPr lang="ru-RU" smtClean="0"/>
              <a:pPr/>
              <a:t>14.06.2012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53967-7173-4956-BE84-8571F8D7DF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4211-D5FC-452F-92FB-7A01A977BF00}" type="datetimeFigureOut">
              <a:rPr lang="ru-RU" smtClean="0"/>
              <a:pPr/>
              <a:t>14.06.2012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3D53967-7173-4956-BE84-8571F8D7DF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4211-D5FC-452F-92FB-7A01A977BF00}" type="datetimeFigureOut">
              <a:rPr lang="ru-RU" smtClean="0"/>
              <a:pPr/>
              <a:t>14.06.2012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53967-7173-4956-BE84-8571F8D7DF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4211-D5FC-452F-92FB-7A01A977BF00}" type="datetimeFigureOut">
              <a:rPr lang="ru-RU" smtClean="0"/>
              <a:pPr/>
              <a:t>14.06.2012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53967-7173-4956-BE84-8571F8D7DF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4211-D5FC-452F-92FB-7A01A977BF00}" type="datetimeFigureOut">
              <a:rPr lang="ru-RU" smtClean="0"/>
              <a:pPr/>
              <a:t>14.06.2012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53967-7173-4956-BE84-8571F8D7DF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4211-D5FC-452F-92FB-7A01A977BF00}" type="datetimeFigureOut">
              <a:rPr lang="ru-RU" smtClean="0"/>
              <a:pPr/>
              <a:t>14.06.2012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53967-7173-4956-BE84-8571F8D7DF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18A4211-D5FC-452F-92FB-7A01A977BF00}" type="datetimeFigureOut">
              <a:rPr lang="ru-RU" smtClean="0"/>
              <a:pPr/>
              <a:t>14.06.2012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3D53967-7173-4956-BE84-8571F8D7DF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newsflash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Zdravstvui-shkola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8599002" cy="6480720"/>
          </a:xfr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B88B0C"/>
                </a:solidFill>
              </a:rPr>
              <a:t>Навыки письма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980728"/>
            <a:ext cx="8686800" cy="509939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• правильно держать ручку и карандаш в руке;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• проводить непрерывные прямые, волнистые, ломаные линии;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• обводить по контуру рисунок, не отрывая карандаша от бумаги;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• уметь рисовать по клеточкам и точкам; уметь дорисовать отсутствующую половину симметричного рисунка;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• копировать с образца геометрические фигуры;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• уметь продолжить штриховку рисунка;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• уметь аккуратно закрашивать рисунок, не выходя за контуры.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Найди недостающий кусочек.</a:t>
            </a:r>
            <a:endParaRPr lang="ru-RU" dirty="0"/>
          </a:p>
        </p:txBody>
      </p:sp>
      <p:pic>
        <p:nvPicPr>
          <p:cNvPr id="4" name="Содержимое 3" descr="1307520075_2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628800"/>
            <a:ext cx="4896544" cy="4525962"/>
          </a:xfr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6426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404664"/>
            <a:ext cx="6408712" cy="6120680"/>
          </a:xfr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Дорисуй и раскрась</a:t>
            </a:r>
            <a:endParaRPr lang="ru-RU" dirty="0"/>
          </a:p>
        </p:txBody>
      </p:sp>
      <p:pic>
        <p:nvPicPr>
          <p:cNvPr id="4" name="Содержимое 3" descr="Explorar00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556792"/>
            <a:ext cx="6331701" cy="5040560"/>
          </a:xfr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razvitie-logiki-3-4-page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548680"/>
            <a:ext cx="5688632" cy="6309320"/>
          </a:xfr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rebu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548680"/>
            <a:ext cx="6264696" cy="6192687"/>
          </a:xfr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914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692696"/>
            <a:ext cx="8686800" cy="5387429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Зоопарк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В зоопарк пришла беда –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Разбежались кто куда!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Морж, пантера и гепард,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Носорог, рысь, леопард,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Зубр, жираф и крокодил,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Норка, бобр и гамадрил, 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Кобра, тигр и кенгуру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Ждут на помощь  детвору.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По вольерам их рассадим, 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И по </a:t>
            </a:r>
            <a:r>
              <a:rPr lang="ru-RU" b="1" dirty="0" err="1" smtClean="0">
                <a:solidFill>
                  <a:schemeClr val="tx1"/>
                </a:solidFill>
              </a:rPr>
              <a:t>шёрсточке</a:t>
            </a:r>
            <a:r>
              <a:rPr lang="ru-RU" b="1" dirty="0" smtClean="0">
                <a:solidFill>
                  <a:schemeClr val="tx1"/>
                </a:solidFill>
              </a:rPr>
              <a:t>  погладим.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Рысь живёт, где слог – один,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Зебра-   два, три- крокодил.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Кто ещё к ним в дом придёт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И подарки принесёт?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Задание: Разместить  животных по вольерам: в 1-ый – название которых состоят из одного слога; во 2- ой-   из двух слогов, в 3-ий- из трёх слогов.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04800" y="404664"/>
            <a:ext cx="8686800" cy="5253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призна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548680"/>
            <a:ext cx="7200800" cy="5832648"/>
          </a:xfr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67544"/>
          </a:xfrm>
        </p:spPr>
        <p:txBody>
          <a:bodyPr>
            <a:normAutofit/>
          </a:bodyPr>
          <a:lstStyle/>
          <a:p>
            <a:r>
              <a:rPr lang="ru-RU" dirty="0" smtClean="0"/>
              <a:t>Какого флажка не хватает?</a:t>
            </a:r>
            <a:endParaRPr lang="ru-RU" dirty="0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980728"/>
            <a:ext cx="6048672" cy="5400600"/>
          </a:xfr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426794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5400" b="1" dirty="0" smtClean="0">
                <a:solidFill>
                  <a:srgbClr val="E10554"/>
                </a:solidFill>
              </a:rPr>
              <a:t>Что ребёнок должен знать</a:t>
            </a:r>
          </a:p>
          <a:p>
            <a:pPr>
              <a:buNone/>
            </a:pPr>
            <a:r>
              <a:rPr lang="ru-RU" sz="5400" b="1" dirty="0" smtClean="0">
                <a:solidFill>
                  <a:srgbClr val="E10554"/>
                </a:solidFill>
              </a:rPr>
              <a:t> при поступлении </a:t>
            </a:r>
          </a:p>
          <a:p>
            <a:pPr>
              <a:buNone/>
            </a:pPr>
            <a:r>
              <a:rPr lang="ru-RU" sz="5400" b="1" dirty="0" smtClean="0">
                <a:solidFill>
                  <a:srgbClr val="E10554"/>
                </a:solidFill>
              </a:rPr>
              <a:t>в 1 класс?</a:t>
            </a:r>
            <a:endParaRPr lang="ru-RU" sz="5400" b="1" dirty="0">
              <a:solidFill>
                <a:srgbClr val="E10554"/>
              </a:solidFill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Соедини буквы и цифры по порядку. </a:t>
            </a:r>
            <a:br>
              <a:rPr lang="ru-RU" dirty="0" smtClean="0"/>
            </a:br>
            <a:r>
              <a:rPr lang="ru-RU" dirty="0" smtClean="0"/>
              <a:t>Какие слова получились?</a:t>
            </a:r>
            <a:endParaRPr lang="ru-RU" dirty="0"/>
          </a:p>
        </p:txBody>
      </p:sp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412776"/>
            <a:ext cx="7416824" cy="5040560"/>
          </a:xfr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04800" y="404664"/>
            <a:ext cx="8686800" cy="5253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476672"/>
            <a:ext cx="5760639" cy="6048672"/>
          </a:xfr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914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980728"/>
            <a:ext cx="7416824" cy="5328592"/>
          </a:xfr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914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764704"/>
            <a:ext cx="7128792" cy="5315421"/>
          </a:xfr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 flipV="1">
            <a:off x="304800" y="404664"/>
            <a:ext cx="8686800" cy="5253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04800" y="692696"/>
            <a:ext cx="8686800" cy="538742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•  свою фамилию, имя и отчество, как зовут родителей, кем они работают, домашний адрес и телефон;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•  в каком городе/стране он живет, и уметь назвать другие знакомые ему страны мира;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•  названия самых распространенных растений, животных, насекомых, уметь различать зверей, птиц и рыб, отличать диких животных от домашних, деревья от кустарников, фрукты – от ягод и овощей;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45719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692696"/>
            <a:ext cx="8686800" cy="5387429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•  время суток, времена года, их последовательность, сколько месяцев в году, дней в месяце, дней в неделе, часов в дне, ориентироваться во времени;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 • дни недели;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• иметь представления о природных и погодных явлениях;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•  основные цвета;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•  понятия «право-лево»;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620688"/>
            <a:ext cx="8686800" cy="5459437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•  названия популярных видов спорта, самых распространенных профессий, основные правила дорожного движения и дорожные знаки;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• уметь назвать фамилии известных писателей и поэтов;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•  праздники;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• уметь рассказать, чем он любит заниматься;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Интеллектуальное развитие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481136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• решать простые логические задачки, головоломки и ребусы, отгадывать загадки;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• находить лишний предмет в группе;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• добавлять в группу недостающие предметы;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• рассказывать, чем похожи или отличаются те или иные предметы;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• группировать предметы по признаку и называть его;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• восстанавливать последовательность событий (что было сначала, потом); раскладывать картинки в правильной последовательности.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Слух, зрение, внимание, память, речь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• находить 10-15 отличий на двух похожих картинках;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• точно копировать простой узор;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• описывать по памяти картинку;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• запомнить предложение из 5-6 слов и повторить его;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• писать графические диктанты («одна клетка вверх, две клетки влево, две клетки вниз, одна клетка вправо»);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• прочитать наизусть стихотворение, рассказать сказку;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• пересказать услышанный рассказ;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• составлять рассказ по картинке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Основы математики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4955381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• уметь считать от 1 до 10 и обратно, восстанавливать числовой ряд, в котором пропущены некоторые числа;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• выполнять счетные операции в пределах десяти, увеличивать/уменьшать количество предметов «на один», «на два»;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• знать понятия «</a:t>
            </a:r>
            <a:r>
              <a:rPr lang="ru-RU" b="1" dirty="0" err="1" smtClean="0">
                <a:solidFill>
                  <a:schemeClr val="tx1"/>
                </a:solidFill>
              </a:rPr>
              <a:t>больше-меньше-поровну</a:t>
            </a:r>
            <a:r>
              <a:rPr lang="ru-RU" b="1" dirty="0" smtClean="0">
                <a:solidFill>
                  <a:schemeClr val="tx1"/>
                </a:solidFill>
              </a:rPr>
              <a:t>»;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• знать простые геометрические фигуры, уметь составлять аппликации из геометрических фигур;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• уметь сравнивать предметы по длине, ширине и высоте;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• уметь поделить предмет на две/три/четыре равные части.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DC2ED"/>
                </a:solidFill>
              </a:rPr>
              <a:t>Чтение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980728"/>
            <a:ext cx="8686800" cy="5099397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• отличать буквы от звуков, гласные от согласных;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• находить нужную букву в начале, середине и конце слова;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• подбирать слова на заданную букву;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• делить слово на слоги;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• читать предложения из 4-5 слов и понимать прочитанное.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99</TotalTime>
  <Words>625</Words>
  <Application>Microsoft Office PowerPoint</Application>
  <PresentationFormat>Экран (4:3)</PresentationFormat>
  <Paragraphs>72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Трек</vt:lpstr>
      <vt:lpstr>Слайд 1</vt:lpstr>
      <vt:lpstr>Слайд 2</vt:lpstr>
      <vt:lpstr>Слайд 3</vt:lpstr>
      <vt:lpstr>Слайд 4</vt:lpstr>
      <vt:lpstr>Слайд 5</vt:lpstr>
      <vt:lpstr>Интеллектуальное развитие </vt:lpstr>
      <vt:lpstr>Слух, зрение, внимание, память, речь</vt:lpstr>
      <vt:lpstr>Основы математики </vt:lpstr>
      <vt:lpstr>Чтение </vt:lpstr>
      <vt:lpstr>Навыки письма </vt:lpstr>
      <vt:lpstr>Найди недостающий кусочек.</vt:lpstr>
      <vt:lpstr>Слайд 12</vt:lpstr>
      <vt:lpstr>Дорисуй и раскрась</vt:lpstr>
      <vt:lpstr>Слайд 14</vt:lpstr>
      <vt:lpstr>Слайд 15</vt:lpstr>
      <vt:lpstr>Слайд 16</vt:lpstr>
      <vt:lpstr>Слайд 17</vt:lpstr>
      <vt:lpstr>Слайд 18</vt:lpstr>
      <vt:lpstr>Какого флажка не хватает?</vt:lpstr>
      <vt:lpstr>Соедини буквы и цифры по порядку.  Какие слова получились?</vt:lpstr>
      <vt:lpstr>Слайд 21</vt:lpstr>
      <vt:lpstr>Слайд 22</vt:lpstr>
      <vt:lpstr>Слайд 23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Toshiba</dc:creator>
  <cp:lastModifiedBy>Toshiba</cp:lastModifiedBy>
  <cp:revision>11</cp:revision>
  <dcterms:created xsi:type="dcterms:W3CDTF">2012-06-09T13:34:47Z</dcterms:created>
  <dcterms:modified xsi:type="dcterms:W3CDTF">2012-06-14T13:04:25Z</dcterms:modified>
</cp:coreProperties>
</file>