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7C1D-B0DD-4325-914B-AE86FA2B3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&#1054;&#1090;&#1082;&#1088;&#1099;&#1090;&#1099;&#1081;%20&#1091;&#1088;&#1086;&#1082;%20&#1044;&#1100;&#1103;&#1095;&#1082;&#1086;&#1074;&#1089;&#1082;&#1072;&#1103;%20&#1058;.&#1055;\&#1059;&#1088;&#1086;&#1082;%20&#1074;%203%20&#1073;%20&#1082;&#1083;&#1072;&#1089;&#1089;&#1077;\if-you-are-happy-and-you-know-it.mp3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12" descr="PowerDVD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381000" y="3048000"/>
            <a:ext cx="8077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3"б" в магазине у Шрека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3719" y="1676400"/>
            <a:ext cx="31365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ЧАСТЬ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4114800" y="4876800"/>
            <a:ext cx="472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A6F8C5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Good bye!</a:t>
            </a:r>
            <a:endParaRPr lang="ru-RU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A6F8C5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81000" y="4343400"/>
            <a:ext cx="3505200" cy="2209800"/>
          </a:xfrm>
          <a:prstGeom prst="cloudCallout">
            <a:avLst>
              <a:gd name="adj1" fmla="val 82972"/>
              <a:gd name="adj2" fmla="val -13074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Нарисуйте мой магазин и подпишите названия продуктов на английском языке! 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6400800" y="685800"/>
            <a:ext cx="2743200" cy="2819400"/>
          </a:xfrm>
          <a:prstGeom prst="wedgeEllipseCallout">
            <a:avLst>
              <a:gd name="adj1" fmla="val -97569"/>
              <a:gd name="adj2" fmla="val 8671"/>
            </a:avLst>
          </a:prstGeom>
          <a:solidFill>
            <a:srgbClr val="A39E41"/>
          </a:solidFill>
          <a:ln w="9525">
            <a:solidFill>
              <a:srgbClr val="A39E4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itchFamily="34" charset="0"/>
              </a:rPr>
              <a:t>What would you like?</a:t>
            </a:r>
            <a:endParaRPr lang="ru-RU" sz="3600" b="1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306388"/>
            <a:ext cx="9448800" cy="71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 rot="10800000">
            <a:off x="0" y="3886200"/>
            <a:ext cx="3962400" cy="2438400"/>
          </a:xfrm>
          <a:prstGeom prst="cloudCallout">
            <a:avLst>
              <a:gd name="adj1" fmla="val -89745"/>
              <a:gd name="adj2" fmla="val 67315"/>
            </a:avLst>
          </a:prstGeom>
          <a:solidFill>
            <a:srgbClr val="EEEE1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Tahoma" pitchFamily="34" charset="0"/>
              </a:rPr>
              <a:t>I would like… b</a:t>
            </a:r>
            <a:r>
              <a:rPr lang="en-US" sz="3600" b="1">
                <a:solidFill>
                  <a:srgbClr val="FF0000"/>
                </a:solidFill>
                <a:latin typeface="Tahoma" pitchFamily="34" charset="0"/>
              </a:rPr>
              <a:t>ir</a:t>
            </a:r>
            <a:r>
              <a:rPr lang="en-US" sz="3600" b="1">
                <a:solidFill>
                  <a:srgbClr val="0033CC"/>
                </a:solidFill>
                <a:latin typeface="Tahoma" pitchFamily="34" charset="0"/>
              </a:rPr>
              <a:t>ds.</a:t>
            </a:r>
            <a:endParaRPr lang="ru-RU" sz="3600" b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flipH="1">
            <a:off x="0" y="304800"/>
            <a:ext cx="4572000" cy="2895600"/>
          </a:xfrm>
          <a:prstGeom prst="cloudCallout">
            <a:avLst>
              <a:gd name="adj1" fmla="val -72361"/>
              <a:gd name="adj2" fmla="val -2944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ahoma" pitchFamily="34" charset="0"/>
            </a:endParaRPr>
          </a:p>
        </p:txBody>
      </p:sp>
      <p:pic>
        <p:nvPicPr>
          <p:cNvPr id="35845" name="Picture 5" descr="1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58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58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58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werDV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44006E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Listen and read: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100000">
                    <a:srgbClr val="44006E"/>
                  </a:gs>
                </a:gsLst>
                <a:path path="rect">
                  <a:fillToRect l="100000" b="100000"/>
                </a:path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676400" y="1295400"/>
            <a:ext cx="56388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A g</a:t>
            </a:r>
            <a:r>
              <a:rPr lang="en-US" sz="3200" b="1" i="1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l</a:t>
            </a:r>
          </a:p>
          <a:p>
            <a:endParaRPr lang="en-US" sz="3200" b="1" i="1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A sh</a:t>
            </a:r>
            <a:r>
              <a:rPr lang="en-US" sz="3200" b="1" i="1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t</a:t>
            </a:r>
          </a:p>
          <a:p>
            <a:endParaRPr lang="en-US" sz="3200" b="1" i="1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A b</a:t>
            </a:r>
            <a:r>
              <a:rPr lang="en-US" sz="3200" b="1" i="1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d</a:t>
            </a:r>
          </a:p>
          <a:p>
            <a:endParaRPr lang="en-US" sz="3200" b="1" i="1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D</a:t>
            </a:r>
            <a:r>
              <a:rPr lang="en-US" sz="3200" b="1" i="1">
                <a:solidFill>
                  <a:srgbClr val="FF0000"/>
                </a:solidFill>
                <a:latin typeface="Arial Black" pitchFamily="34" charset="0"/>
              </a:rPr>
              <a:t>ir</a:t>
            </a:r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ty</a:t>
            </a:r>
          </a:p>
          <a:p>
            <a:endParaRPr lang="en-US" sz="3200" b="1" i="1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3200" b="1" i="1">
                <a:solidFill>
                  <a:srgbClr val="0000FF"/>
                </a:solidFill>
                <a:latin typeface="Arial Black" pitchFamily="34" charset="0"/>
              </a:rPr>
              <a:t>H</a:t>
            </a:r>
            <a:r>
              <a:rPr lang="en-US" sz="3200" b="1" i="1">
                <a:solidFill>
                  <a:srgbClr val="FF0000"/>
                </a:solidFill>
                <a:latin typeface="Arial Black" pitchFamily="34" charset="0"/>
              </a:rPr>
              <a:t>er</a:t>
            </a:r>
            <a:endParaRPr lang="ru-RU" sz="3200" b="1" i="1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owerDV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66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tomato2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52036" flipV="1">
            <a:off x="1219200" y="5410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tomato2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52036" flipV="1">
            <a:off x="-228600" y="5486400"/>
            <a:ext cx="21320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tomato2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52036" flipV="1">
            <a:off x="2058988" y="5410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tomato2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52036" flipV="1">
            <a:off x="381000" y="45720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 descr="f8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 descr="f8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6" descr="f8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7" descr="f8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91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8" descr="cabbage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51054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cabbage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1148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0" descr="cabbage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9624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21" descr="lemon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667000"/>
            <a:ext cx="1144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22" descr="lemon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33800"/>
            <a:ext cx="1144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5" name="Picture 23" descr="lemon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1144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6" name="Picture 24" descr="potate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5" descr="korn2 copy 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09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6" descr="korn2 copy 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62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7" descr="korn2 copy 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828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8" descr="korn2 copy cop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2004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9" descr="морков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24384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30" descr="морков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23622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31" descr="морков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25908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AutoShape 32"/>
          <p:cNvSpPr>
            <a:spLocks noChangeArrowheads="1"/>
          </p:cNvSpPr>
          <p:nvPr/>
        </p:nvSpPr>
        <p:spPr bwMode="auto">
          <a:xfrm>
            <a:off x="0" y="304800"/>
            <a:ext cx="8763000" cy="762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660033"/>
                </a:solidFill>
              </a:rPr>
              <a:t>     We can buy….  </a:t>
            </a:r>
            <a:endParaRPr lang="ru-RU" sz="3600" b="1">
              <a:solidFill>
                <a:srgbClr val="660033"/>
              </a:solidFill>
            </a:endParaRPr>
          </a:p>
        </p:txBody>
      </p:sp>
      <p:pic>
        <p:nvPicPr>
          <p:cNvPr id="38945" name="Picture 33" descr="vtl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733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7110" name="if-you-are-happy-and-you-know-i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24" fill="hold"/>
                                        <p:tgtEl>
                                          <p:spTgt spid="47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1279525" y="304800"/>
            <a:ext cx="222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Would you like some….?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080125" y="725488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Неге </a:t>
            </a:r>
            <a:r>
              <a:rPr lang="en-US" sz="2400" b="1">
                <a:solidFill>
                  <a:schemeClr val="bg1"/>
                </a:solidFill>
              </a:rPr>
              <a:t>you are.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 rot="10800000" flipH="1" flipV="1">
            <a:off x="42672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You are welcome!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517525" y="1716088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I'd like..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owerDV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228600" y="4953000"/>
            <a:ext cx="3657600" cy="16764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hlink"/>
                </a:solidFill>
              </a:rPr>
              <a:t>   </a:t>
            </a:r>
            <a:r>
              <a:rPr lang="ru-RU" sz="3600" b="1">
                <a:solidFill>
                  <a:schemeClr val="hlink"/>
                </a:solidFill>
              </a:rPr>
              <a:t>Н</a:t>
            </a:r>
            <a:r>
              <a:rPr lang="en-US" sz="3600" b="1">
                <a:solidFill>
                  <a:schemeClr val="hlink"/>
                </a:solidFill>
              </a:rPr>
              <a:t>e</a:t>
            </a:r>
            <a:r>
              <a:rPr lang="ru-RU" sz="3600" b="1">
                <a:solidFill>
                  <a:schemeClr val="hlink"/>
                </a:solidFill>
              </a:rPr>
              <a:t> </a:t>
            </a:r>
            <a:r>
              <a:rPr lang="en-US" sz="3600" b="1">
                <a:solidFill>
                  <a:schemeClr val="hlink"/>
                </a:solidFill>
              </a:rPr>
              <a:t>must …</a:t>
            </a:r>
            <a:endParaRPr lang="ru-RU" sz="3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228600" y="3810000"/>
            <a:ext cx="6096000" cy="3048000"/>
          </a:xfrm>
          <a:prstGeom prst="cloudCallout">
            <a:avLst>
              <a:gd name="adj1" fmla="val 26199"/>
              <a:gd name="adj2" fmla="val -103333"/>
            </a:avLst>
          </a:prstGeom>
          <a:solidFill>
            <a:srgbClr val="A6F8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He is big.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He is green.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He likes sweets and meat.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He dislikes carrots and cabbage.</a:t>
            </a:r>
            <a:r>
              <a:rPr lang="ru-RU" sz="24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He likes </a:t>
            </a:r>
            <a:r>
              <a:rPr lang="en-US" sz="2800" b="1">
                <a:solidFill>
                  <a:srgbClr val="FF3300"/>
                </a:solidFill>
              </a:rPr>
              <a:t>FIONA!</a:t>
            </a:r>
            <a:endParaRPr lang="ru-RU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Экран (4:3)</PresentationFormat>
  <Paragraphs>26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Школа-66</dc:creator>
  <cp:lastModifiedBy>Школа-66</cp:lastModifiedBy>
  <cp:revision>1</cp:revision>
  <dcterms:created xsi:type="dcterms:W3CDTF">2014-01-20T05:09:51Z</dcterms:created>
  <dcterms:modified xsi:type="dcterms:W3CDTF">2014-01-20T05:10:04Z</dcterms:modified>
</cp:coreProperties>
</file>