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57" r:id="rId2"/>
    <p:sldId id="281" r:id="rId3"/>
    <p:sldId id="269" r:id="rId4"/>
    <p:sldId id="266" r:id="rId5"/>
    <p:sldId id="256" r:id="rId6"/>
    <p:sldId id="260" r:id="rId7"/>
    <p:sldId id="259" r:id="rId8"/>
    <p:sldId id="278" r:id="rId9"/>
    <p:sldId id="279" r:id="rId10"/>
    <p:sldId id="280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33CC"/>
    <a:srgbClr val="0000CC"/>
    <a:srgbClr val="A6F8C5"/>
    <a:srgbClr val="800000"/>
    <a:srgbClr val="FF3300"/>
    <a:srgbClr val="FFFF99"/>
    <a:srgbClr val="66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3" autoAdjust="0"/>
    <p:restoredTop sz="96438" autoAdjust="0"/>
  </p:normalViewPr>
  <p:slideViewPr>
    <p:cSldViewPr>
      <p:cViewPr varScale="1">
        <p:scale>
          <a:sx n="70" d="100"/>
          <a:sy n="70" d="100"/>
        </p:scale>
        <p:origin x="-138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408FB-95EA-4F40-BDE4-49C7DC06C1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34E75-DDA3-423F-B337-5A613951A1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C45BA-BCA8-4FC7-A27A-713C478595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D7C1D-B0DD-4325-914B-AE86FA2B35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9FC79-6987-495D-A4E7-8E1CBBF441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025FB-1210-40AA-9ABB-3DC46AFAD2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BFA1C-D7AF-4D26-838D-3835EEC557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1C049-CD37-4DF0-933D-FBB28E55FB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63529-00D8-4E0F-BA08-5BD2E80119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8E05C-2FC4-47F3-A051-57399A569F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3EDD5-6C87-4F8D-B63C-E2F8718232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8A292-7D73-49D7-806B-E415740423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26C2D17-2ECF-4BD9-925A-619FCFE0BB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gif"/><Relationship Id="rId4" Type="http://schemas.openxmlformats.org/officeDocument/2006/relationships/image" Target="../media/image6.gif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1"/>
          <p:cNvSpPr>
            <a:spLocks noGrp="1" noChangeArrowheads="1"/>
          </p:cNvSpPr>
          <p:nvPr>
            <p:ph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51" name="Picture 12" descr="PowerDVD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1" name="WordArt 13"/>
          <p:cNvSpPr>
            <a:spLocks noChangeArrowheads="1" noChangeShapeType="1" noTextEdit="1"/>
          </p:cNvSpPr>
          <p:nvPr/>
        </p:nvSpPr>
        <p:spPr bwMode="auto">
          <a:xfrm>
            <a:off x="381000" y="3048000"/>
            <a:ext cx="80772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9525">
                  <a:noFill/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3"б" в магазине у Шрека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03719" y="1676400"/>
            <a:ext cx="31365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 ЧАСТЬ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AutoShape 3"/>
          <p:cNvSpPr>
            <a:spLocks noChangeArrowheads="1"/>
          </p:cNvSpPr>
          <p:nvPr/>
        </p:nvSpPr>
        <p:spPr bwMode="auto">
          <a:xfrm flipH="1">
            <a:off x="457200" y="4191000"/>
            <a:ext cx="3429000" cy="2667000"/>
          </a:xfrm>
          <a:prstGeom prst="wedgeEllipseCallout">
            <a:avLst>
              <a:gd name="adj1" fmla="val -52731"/>
              <a:gd name="adj2" fmla="val -59764"/>
            </a:avLst>
          </a:prstGeom>
          <a:solidFill>
            <a:srgbClr val="A07B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b="1">
                <a:solidFill>
                  <a:srgbClr val="990000"/>
                </a:solidFill>
                <a:latin typeface="Tahoma" pitchFamily="34" charset="0"/>
              </a:rPr>
              <a:t>I'd like..</a:t>
            </a:r>
            <a:endParaRPr lang="ru-RU" sz="2400" b="1">
              <a:solidFill>
                <a:srgbClr val="990000"/>
              </a:solidFill>
              <a:latin typeface="Tahoma" pitchFamily="34" charset="0"/>
            </a:endParaRPr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6096000" y="4724400"/>
            <a:ext cx="3048000" cy="1828800"/>
          </a:xfrm>
          <a:prstGeom prst="wedgeEllipseCallout">
            <a:avLst>
              <a:gd name="adj1" fmla="val -48958"/>
              <a:gd name="adj2" fmla="val -82032"/>
            </a:avLst>
          </a:prstGeom>
          <a:solidFill>
            <a:srgbClr val="EEEE1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b="1">
                <a:solidFill>
                  <a:srgbClr val="990000"/>
                </a:solidFill>
                <a:latin typeface="Tahoma" pitchFamily="34" charset="0"/>
              </a:rPr>
              <a:t>I'd like..</a:t>
            </a:r>
            <a:endParaRPr lang="ru-RU" sz="2400" b="1">
              <a:solidFill>
                <a:srgbClr val="990000"/>
              </a:solidFill>
              <a:latin typeface="Tahoma" pitchFamily="34" charset="0"/>
            </a:endParaRPr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 flipV="1">
            <a:off x="5334000" y="0"/>
            <a:ext cx="3810000" cy="2362200"/>
          </a:xfrm>
          <a:prstGeom prst="wedgeEllipseCallout">
            <a:avLst>
              <a:gd name="adj1" fmla="val -53625"/>
              <a:gd name="adj2" fmla="val -127421"/>
            </a:avLst>
          </a:prstGeom>
          <a:solidFill>
            <a:srgbClr val="A5B74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en-US" sz="3200" b="1">
                <a:solidFill>
                  <a:srgbClr val="990000"/>
                </a:solidFill>
                <a:latin typeface="Tahoma" pitchFamily="34" charset="0"/>
              </a:rPr>
              <a:t>I'd like..</a:t>
            </a:r>
            <a:endParaRPr lang="ru-RU" sz="3200" b="1">
              <a:solidFill>
                <a:srgbClr val="990000"/>
              </a:solidFill>
              <a:latin typeface="Tahoma" pitchFamily="34" charset="0"/>
            </a:endParaRPr>
          </a:p>
          <a:p>
            <a:pPr algn="ctr"/>
            <a:endParaRPr lang="ru-RU">
              <a:latin typeface="Tahoma" pitchFamily="34" charset="0"/>
            </a:endParaRPr>
          </a:p>
        </p:txBody>
      </p:sp>
      <p:pic>
        <p:nvPicPr>
          <p:cNvPr id="44038" name="Picture 6" descr="tomato2 copy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52036" flipV="1">
            <a:off x="982663" y="5103813"/>
            <a:ext cx="2665412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 descr="f8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762000"/>
            <a:ext cx="1752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8" descr="сыр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5600" y="5257800"/>
            <a:ext cx="2009775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10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400"/>
            <a:ext cx="6858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AutoShape 5"/>
          <p:cNvSpPr>
            <a:spLocks noChangeArrowheads="1"/>
          </p:cNvSpPr>
          <p:nvPr/>
        </p:nvSpPr>
        <p:spPr bwMode="auto">
          <a:xfrm>
            <a:off x="6477000" y="0"/>
            <a:ext cx="3276600" cy="6858000"/>
          </a:xfrm>
          <a:prstGeom prst="verticalScroll">
            <a:avLst>
              <a:gd name="adj" fmla="val 12500"/>
            </a:avLst>
          </a:prstGeom>
          <a:solidFill>
            <a:srgbClr val="EBC7B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800000"/>
                </a:solidFill>
              </a:rPr>
              <a:t>I like ice-cr</a:t>
            </a:r>
            <a:r>
              <a:rPr lang="en-US" sz="2400" b="1">
                <a:solidFill>
                  <a:srgbClr val="FF0000"/>
                </a:solidFill>
              </a:rPr>
              <a:t>ea</a:t>
            </a:r>
            <a:r>
              <a:rPr lang="en-US" sz="2400" b="1">
                <a:solidFill>
                  <a:srgbClr val="800000"/>
                </a:solidFill>
              </a:rPr>
              <a:t>m</a:t>
            </a:r>
            <a:endParaRPr lang="ru-RU" sz="2400" b="1">
              <a:solidFill>
                <a:srgbClr val="800000"/>
              </a:solidFill>
            </a:endParaRPr>
          </a:p>
          <a:p>
            <a:pPr algn="ctr"/>
            <a:endParaRPr lang="ru-RU" sz="2400" b="1">
              <a:solidFill>
                <a:srgbClr val="800000"/>
              </a:solidFill>
            </a:endParaRPr>
          </a:p>
          <a:p>
            <a:pPr algn="ctr"/>
            <a:r>
              <a:rPr lang="ru-RU" sz="2400" b="1">
                <a:solidFill>
                  <a:srgbClr val="800000"/>
                </a:solidFill>
              </a:rPr>
              <a:t> </a:t>
            </a:r>
            <a:r>
              <a:rPr lang="en-US" sz="2400" b="1">
                <a:solidFill>
                  <a:srgbClr val="800000"/>
                </a:solidFill>
              </a:rPr>
              <a:t>She likes sw</a:t>
            </a:r>
            <a:r>
              <a:rPr lang="en-US" sz="2400" b="1">
                <a:solidFill>
                  <a:srgbClr val="FF0000"/>
                </a:solidFill>
              </a:rPr>
              <a:t>ee</a:t>
            </a:r>
            <a:r>
              <a:rPr lang="en-US" sz="2400" b="1">
                <a:solidFill>
                  <a:srgbClr val="800000"/>
                </a:solidFill>
              </a:rPr>
              <a:t>ts</a:t>
            </a:r>
            <a:endParaRPr lang="ru-RU" sz="2400" b="1">
              <a:solidFill>
                <a:srgbClr val="800000"/>
              </a:solidFill>
            </a:endParaRPr>
          </a:p>
          <a:p>
            <a:pPr algn="ctr"/>
            <a:endParaRPr lang="ru-RU" sz="2400" b="1">
              <a:solidFill>
                <a:srgbClr val="800000"/>
              </a:solidFill>
            </a:endParaRPr>
          </a:p>
          <a:p>
            <a:pPr algn="ctr"/>
            <a:r>
              <a:rPr lang="ru-RU" sz="2400" b="1">
                <a:solidFill>
                  <a:srgbClr val="800000"/>
                </a:solidFill>
              </a:rPr>
              <a:t> </a:t>
            </a:r>
            <a:r>
              <a:rPr lang="en-US" sz="2400" b="1">
                <a:solidFill>
                  <a:srgbClr val="800000"/>
                </a:solidFill>
              </a:rPr>
              <a:t>I like cookies</a:t>
            </a:r>
            <a:r>
              <a:rPr lang="ru-RU" sz="2400" b="1">
                <a:solidFill>
                  <a:srgbClr val="800000"/>
                </a:solidFill>
              </a:rPr>
              <a:t> </a:t>
            </a:r>
          </a:p>
          <a:p>
            <a:pPr algn="ctr"/>
            <a:endParaRPr lang="ru-RU" sz="2400" b="1">
              <a:solidFill>
                <a:srgbClr val="800000"/>
              </a:solidFill>
            </a:endParaRPr>
          </a:p>
          <a:p>
            <a:pPr algn="ctr"/>
            <a:r>
              <a:rPr lang="en-US" sz="2400" b="1">
                <a:solidFill>
                  <a:srgbClr val="800000"/>
                </a:solidFill>
              </a:rPr>
              <a:t>He likes ch</a:t>
            </a:r>
            <a:r>
              <a:rPr lang="en-US" sz="2400" b="1">
                <a:solidFill>
                  <a:srgbClr val="FF0000"/>
                </a:solidFill>
              </a:rPr>
              <a:t>ee</a:t>
            </a:r>
            <a:r>
              <a:rPr lang="en-US" sz="2400" b="1">
                <a:solidFill>
                  <a:srgbClr val="800000"/>
                </a:solidFill>
              </a:rPr>
              <a:t>se</a:t>
            </a:r>
            <a:endParaRPr lang="ru-RU" sz="2400" b="1">
              <a:solidFill>
                <a:srgbClr val="800000"/>
              </a:solidFill>
            </a:endParaRPr>
          </a:p>
          <a:p>
            <a:pPr algn="ctr"/>
            <a:endParaRPr lang="ru-RU" sz="2400" b="1">
              <a:solidFill>
                <a:srgbClr val="800000"/>
              </a:solidFill>
            </a:endParaRPr>
          </a:p>
          <a:p>
            <a:pPr algn="ctr"/>
            <a:r>
              <a:rPr lang="en-US" sz="2400" b="1">
                <a:solidFill>
                  <a:srgbClr val="800000"/>
                </a:solidFill>
              </a:rPr>
              <a:t>I like coffee</a:t>
            </a:r>
            <a:endParaRPr lang="ru-RU" sz="2400" b="1">
              <a:solidFill>
                <a:srgbClr val="800000"/>
              </a:solidFill>
            </a:endParaRPr>
          </a:p>
          <a:p>
            <a:pPr algn="ctr"/>
            <a:endParaRPr lang="ru-RU" sz="2400" b="1">
              <a:solidFill>
                <a:srgbClr val="800000"/>
              </a:solidFill>
            </a:endParaRPr>
          </a:p>
          <a:p>
            <a:pPr algn="ctr"/>
            <a:r>
              <a:rPr lang="en-US" sz="2400" b="1">
                <a:solidFill>
                  <a:srgbClr val="800000"/>
                </a:solidFill>
              </a:rPr>
              <a:t>She likes t</a:t>
            </a:r>
            <a:r>
              <a:rPr lang="en-US" sz="2400" b="1">
                <a:solidFill>
                  <a:srgbClr val="FF0000"/>
                </a:solidFill>
              </a:rPr>
              <a:t>ea</a:t>
            </a:r>
            <a:endParaRPr lang="ru-RU" sz="2400" b="1">
              <a:solidFill>
                <a:srgbClr val="FF0000"/>
              </a:solidFill>
            </a:endParaRPr>
          </a:p>
          <a:p>
            <a:pPr algn="ctr"/>
            <a:endParaRPr lang="ru-RU" sz="2400" b="1">
              <a:solidFill>
                <a:srgbClr val="800000"/>
              </a:solidFill>
            </a:endParaRPr>
          </a:p>
          <a:p>
            <a:pPr algn="ctr"/>
            <a:r>
              <a:rPr lang="en-US" sz="2400" b="1">
                <a:solidFill>
                  <a:srgbClr val="800000"/>
                </a:solidFill>
              </a:rPr>
              <a:t>I love you</a:t>
            </a:r>
            <a:endParaRPr lang="ru-RU" sz="2400" b="1">
              <a:solidFill>
                <a:srgbClr val="800000"/>
              </a:solidFill>
            </a:endParaRPr>
          </a:p>
          <a:p>
            <a:pPr algn="ctr"/>
            <a:endParaRPr lang="ru-RU" sz="2400" b="1">
              <a:solidFill>
                <a:srgbClr val="800000"/>
              </a:solidFill>
            </a:endParaRPr>
          </a:p>
          <a:p>
            <a:pPr algn="ctr"/>
            <a:r>
              <a:rPr lang="en-US" sz="2400" b="1">
                <a:solidFill>
                  <a:srgbClr val="800000"/>
                </a:solidFill>
              </a:rPr>
              <a:t>Do you love m</a:t>
            </a:r>
            <a:r>
              <a:rPr lang="en-US" sz="2400" b="1">
                <a:solidFill>
                  <a:srgbClr val="FF0000"/>
                </a:solidFill>
              </a:rPr>
              <a:t>e</a:t>
            </a:r>
            <a:r>
              <a:rPr lang="en-US" sz="2400" b="1">
                <a:solidFill>
                  <a:srgbClr val="800000"/>
                </a:solidFill>
              </a:rPr>
              <a:t>?</a:t>
            </a:r>
            <a:endParaRPr lang="ru-RU" sz="2400" b="1">
              <a:solidFill>
                <a:srgbClr val="800000"/>
              </a:solidFill>
            </a:endParaRPr>
          </a:p>
          <a:p>
            <a:pPr algn="ctr"/>
            <a:endParaRPr lang="ru-RU" sz="2400" b="1">
              <a:solidFill>
                <a:srgbClr val="800000"/>
              </a:solidFill>
            </a:endParaRPr>
          </a:p>
          <a:p>
            <a:pPr algn="ctr"/>
            <a:endParaRPr lang="ru-RU" sz="2400" b="1">
              <a:solidFill>
                <a:srgbClr val="800000"/>
              </a:solidFill>
            </a:endParaRPr>
          </a:p>
        </p:txBody>
      </p:sp>
      <p:sp>
        <p:nvSpPr>
          <p:cNvPr id="32774" name="AutoShape 6"/>
          <p:cNvSpPr>
            <a:spLocks noChangeArrowheads="1"/>
          </p:cNvSpPr>
          <p:nvPr/>
        </p:nvSpPr>
        <p:spPr bwMode="auto">
          <a:xfrm>
            <a:off x="0" y="0"/>
            <a:ext cx="2057400" cy="1676400"/>
          </a:xfrm>
          <a:prstGeom prst="star5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b="1">
                <a:solidFill>
                  <a:srgbClr val="800000"/>
                </a:solidFill>
              </a:rPr>
              <a:t>[ i: ]</a:t>
            </a:r>
            <a:endParaRPr lang="ru-RU" sz="2800" b="1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40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AutoShape 6"/>
          <p:cNvSpPr>
            <a:spLocks noChangeArrowheads="1"/>
          </p:cNvSpPr>
          <p:nvPr/>
        </p:nvSpPr>
        <p:spPr bwMode="auto">
          <a:xfrm>
            <a:off x="0" y="0"/>
            <a:ext cx="9144000" cy="1295400"/>
          </a:xfrm>
          <a:prstGeom prst="ellipseRibbon">
            <a:avLst>
              <a:gd name="adj1" fmla="val 25000"/>
              <a:gd name="adj2" fmla="val 50000"/>
              <a:gd name="adj3" fmla="val 12500"/>
            </a:avLst>
          </a:prstGeom>
          <a:solidFill>
            <a:srgbClr val="A07B4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ahoma" pitchFamily="34" charset="0"/>
              </a:rPr>
              <a:t>[i: ]          [ i] </a:t>
            </a:r>
            <a:endParaRPr lang="ru-RU" sz="3600" b="1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5124" name="AutoShape 7"/>
          <p:cNvSpPr>
            <a:spLocks noChangeArrowheads="1"/>
          </p:cNvSpPr>
          <p:nvPr/>
        </p:nvSpPr>
        <p:spPr bwMode="auto">
          <a:xfrm>
            <a:off x="0" y="1905000"/>
            <a:ext cx="1600200" cy="4267200"/>
          </a:xfrm>
          <a:prstGeom prst="flowChartProcess">
            <a:avLst/>
          </a:prstGeom>
          <a:solidFill>
            <a:srgbClr val="A39E4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CC"/>
                </a:solidFill>
                <a:latin typeface="Tahoma" pitchFamily="34" charset="0"/>
              </a:rPr>
              <a:t>Swim</a:t>
            </a:r>
          </a:p>
          <a:p>
            <a:pPr algn="ctr"/>
            <a:r>
              <a:rPr lang="en-US" sz="2400" b="1">
                <a:solidFill>
                  <a:srgbClr val="0000CC"/>
                </a:solidFill>
                <a:latin typeface="Tahoma" pitchFamily="34" charset="0"/>
              </a:rPr>
              <a:t>Eat </a:t>
            </a:r>
          </a:p>
          <a:p>
            <a:pPr algn="ctr"/>
            <a:r>
              <a:rPr lang="en-US" sz="2400" b="1">
                <a:solidFill>
                  <a:srgbClr val="0000CC"/>
                </a:solidFill>
                <a:latin typeface="Tahoma" pitchFamily="34" charset="0"/>
              </a:rPr>
              <a:t>Ice-cream</a:t>
            </a:r>
          </a:p>
          <a:p>
            <a:pPr algn="ctr"/>
            <a:r>
              <a:rPr lang="en-US" sz="2400" b="1">
                <a:solidFill>
                  <a:srgbClr val="0000CC"/>
                </a:solidFill>
                <a:latin typeface="Tahoma" pitchFamily="34" charset="0"/>
              </a:rPr>
              <a:t>Sweet</a:t>
            </a:r>
          </a:p>
          <a:p>
            <a:pPr algn="ctr"/>
            <a:r>
              <a:rPr lang="en-US" sz="2400" b="1">
                <a:solidFill>
                  <a:srgbClr val="0000CC"/>
                </a:solidFill>
                <a:latin typeface="Tahoma" pitchFamily="34" charset="0"/>
              </a:rPr>
              <a:t>Skip</a:t>
            </a:r>
          </a:p>
          <a:p>
            <a:pPr algn="ctr"/>
            <a:r>
              <a:rPr lang="en-US" sz="2400" b="1">
                <a:solidFill>
                  <a:srgbClr val="0000CC"/>
                </a:solidFill>
                <a:latin typeface="Tahoma" pitchFamily="34" charset="0"/>
              </a:rPr>
              <a:t>Cheese</a:t>
            </a:r>
          </a:p>
          <a:p>
            <a:pPr algn="ctr"/>
            <a:r>
              <a:rPr lang="en-US" sz="2400" b="1">
                <a:solidFill>
                  <a:srgbClr val="0000CC"/>
                </a:solidFill>
                <a:latin typeface="Tahoma" pitchFamily="34" charset="0"/>
              </a:rPr>
              <a:t>Park</a:t>
            </a:r>
          </a:p>
          <a:p>
            <a:pPr algn="ctr"/>
            <a:r>
              <a:rPr lang="en-US" sz="2400" b="1">
                <a:solidFill>
                  <a:srgbClr val="0000CC"/>
                </a:solidFill>
                <a:latin typeface="Tahoma" pitchFamily="34" charset="0"/>
              </a:rPr>
              <a:t>black</a:t>
            </a:r>
          </a:p>
          <a:p>
            <a:pPr algn="ctr"/>
            <a:r>
              <a:rPr lang="en-US" sz="2400" b="1">
                <a:solidFill>
                  <a:srgbClr val="0000CC"/>
                </a:solidFill>
                <a:latin typeface="Tahoma" pitchFamily="34" charset="0"/>
              </a:rPr>
              <a:t>Tea</a:t>
            </a:r>
            <a:endParaRPr lang="ru-RU" sz="2400" b="1">
              <a:solidFill>
                <a:srgbClr val="0000CC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28800"/>
            <a:ext cx="8229600" cy="2133600"/>
          </a:xfrm>
        </p:spPr>
        <p:txBody>
          <a:bodyPr/>
          <a:lstStyle/>
          <a:p>
            <a:pPr eaLnBrk="1" hangingPunct="1"/>
            <a:r>
              <a:rPr lang="ru-RU" smtClean="0"/>
              <a:t>Посещение магазина</a:t>
            </a:r>
          </a:p>
        </p:txBody>
      </p:sp>
      <p:pic>
        <p:nvPicPr>
          <p:cNvPr id="6147" name="Picture 4" descr="PowerDV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AutoShape 8"/>
          <p:cNvSpPr>
            <a:spLocks noChangeArrowheads="1"/>
          </p:cNvSpPr>
          <p:nvPr/>
        </p:nvSpPr>
        <p:spPr bwMode="auto">
          <a:xfrm>
            <a:off x="0" y="4038600"/>
            <a:ext cx="5486400" cy="2133600"/>
          </a:xfrm>
          <a:prstGeom prst="wedgeEllipseCallout">
            <a:avLst>
              <a:gd name="adj1" fmla="val 29977"/>
              <a:gd name="adj2" fmla="val -103495"/>
            </a:avLst>
          </a:prstGeom>
          <a:solidFill>
            <a:srgbClr val="EEEE1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b="1">
                <a:solidFill>
                  <a:srgbClr val="3333FF"/>
                </a:solidFill>
                <a:latin typeface="Tahoma" pitchFamily="34" charset="0"/>
              </a:rPr>
              <a:t>Hello children! Glad to see you!  I want to know if you are good at English.</a:t>
            </a:r>
            <a:endParaRPr lang="ru-RU" sz="2400" b="1">
              <a:solidFill>
                <a:srgbClr val="3333FF"/>
              </a:solidFill>
              <a:latin typeface="Tahoma" pitchFamily="34" charset="0"/>
            </a:endParaRPr>
          </a:p>
          <a:p>
            <a:pPr algn="ctr"/>
            <a:endParaRPr lang="ru-RU" sz="2400" b="1">
              <a:latin typeface="Tahoma" pitchFamily="34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PowerDVD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6" descr="сыр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475288"/>
            <a:ext cx="2009775" cy="138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7" descr="морковь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0"/>
            <a:ext cx="1871663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8" descr="f8-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0"/>
            <a:ext cx="86677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9" descr="хлеб copy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752600"/>
            <a:ext cx="1828800" cy="142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10" descr="konf copy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4600" y="2590800"/>
            <a:ext cx="3048000" cy="320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11" descr="морковь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9621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12" descr="korn2 copy copy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152400"/>
            <a:ext cx="18954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3" descr="маслоcopy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4400" y="4724400"/>
            <a:ext cx="2819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4" name="Picture 14" descr="58R1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86600" y="1066800"/>
            <a:ext cx="17526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15" descr="f8-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038600" y="0"/>
            <a:ext cx="990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16" descr="f8-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95800" y="0"/>
            <a:ext cx="990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17" descr="f2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5800" y="2895600"/>
            <a:ext cx="1676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3" name="Picture 18" descr="f2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3124200"/>
            <a:ext cx="16002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0" name="AutoShape 20"/>
          <p:cNvSpPr>
            <a:spLocks noChangeArrowheads="1"/>
          </p:cNvSpPr>
          <p:nvPr/>
        </p:nvSpPr>
        <p:spPr bwMode="auto">
          <a:xfrm rot="10581371">
            <a:off x="1362075" y="3541713"/>
            <a:ext cx="4503738" cy="3087687"/>
          </a:xfrm>
          <a:prstGeom prst="cloudCallout">
            <a:avLst>
              <a:gd name="adj1" fmla="val -22500"/>
              <a:gd name="adj2" fmla="val 68449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/>
          <a:lstStyle/>
          <a:p>
            <a:pPr algn="ctr"/>
            <a:r>
              <a:rPr lang="en-US" sz="2400" b="1">
                <a:solidFill>
                  <a:srgbClr val="FF6600"/>
                </a:solidFill>
                <a:latin typeface="Tahoma" pitchFamily="34" charset="0"/>
              </a:rPr>
              <a:t>You are welcome!</a:t>
            </a:r>
          </a:p>
          <a:p>
            <a:pPr algn="ctr"/>
            <a:r>
              <a:rPr lang="en-US" sz="2400" b="1">
                <a:latin typeface="Tahoma" pitchFamily="34" charset="0"/>
              </a:rPr>
              <a:t>I like</a:t>
            </a:r>
            <a:r>
              <a:rPr lang="en-US" sz="2400" b="1">
                <a:solidFill>
                  <a:srgbClr val="FF6600"/>
                </a:solidFill>
                <a:latin typeface="Tahoma" pitchFamily="34" charset="0"/>
              </a:rPr>
              <a:t> sweets and cheese.</a:t>
            </a:r>
          </a:p>
          <a:p>
            <a:pPr algn="ctr"/>
            <a:r>
              <a:rPr lang="en-US" sz="2400" b="1">
                <a:latin typeface="Tahoma" pitchFamily="34" charset="0"/>
              </a:rPr>
              <a:t>I don't like</a:t>
            </a:r>
            <a:r>
              <a:rPr lang="en-US" sz="2400" b="1">
                <a:solidFill>
                  <a:srgbClr val="FF6600"/>
                </a:solidFill>
                <a:latin typeface="Tahoma" pitchFamily="34" charset="0"/>
              </a:rPr>
              <a:t> carrots and cabbage.</a:t>
            </a:r>
            <a:endParaRPr lang="ru-RU" sz="2400" b="1">
              <a:solidFill>
                <a:srgbClr val="FF6600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PowerDVD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tomato2 copy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-457200"/>
            <a:ext cx="252571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tomato2 copy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52036" flipV="1">
            <a:off x="1752600" y="-457200"/>
            <a:ext cx="2665413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7" descr="vtl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91350" y="4724400"/>
            <a:ext cx="2152650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8" descr="cabbage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3962400"/>
            <a:ext cx="39433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0" descr="JumpBurg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457200"/>
            <a:ext cx="1676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11" descr="potate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667000"/>
            <a:ext cx="2438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8" name="Picture 12" descr="чай copy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1981200"/>
            <a:ext cx="2895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9" name="Picture 13" descr="lemon copy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1600" y="533400"/>
            <a:ext cx="14493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0" name="Picture 14" descr="lemon copy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0" y="1219200"/>
            <a:ext cx="11445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15" descr="korn2 copy copy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1524000"/>
            <a:ext cx="990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Picture 16" descr="korn2 copy copy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8600" y="0"/>
            <a:ext cx="1219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Picture 17" descr="korn2 copy copy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43400" y="304800"/>
            <a:ext cx="1371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18" descr="korn2 copy copy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676400"/>
            <a:ext cx="121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8" name="Picture 19" descr="korn2 copy copy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371600"/>
            <a:ext cx="152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9" name="AutoShape 20"/>
          <p:cNvSpPr>
            <a:spLocks noChangeArrowheads="1"/>
          </p:cNvSpPr>
          <p:nvPr/>
        </p:nvSpPr>
        <p:spPr bwMode="auto">
          <a:xfrm flipH="1" flipV="1">
            <a:off x="1524000" y="3657600"/>
            <a:ext cx="2514600" cy="1371600"/>
          </a:xfrm>
          <a:prstGeom prst="cloudCallout">
            <a:avLst>
              <a:gd name="adj1" fmla="val -68565"/>
              <a:gd name="adj2" fmla="val 97338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/>
          <a:lstStyle/>
          <a:p>
            <a:pPr algn="ctr"/>
            <a:r>
              <a:rPr lang="en-US" b="1">
                <a:solidFill>
                  <a:srgbClr val="0000FF"/>
                </a:solidFill>
              </a:rPr>
              <a:t>What do you like?</a:t>
            </a:r>
            <a:endParaRPr lang="ru-RU" b="1">
              <a:solidFill>
                <a:srgbClr val="0000FF"/>
              </a:solidFill>
            </a:endParaRPr>
          </a:p>
        </p:txBody>
      </p:sp>
      <p:sp>
        <p:nvSpPr>
          <p:cNvPr id="8210" name="AutoShape 21"/>
          <p:cNvSpPr>
            <a:spLocks noChangeArrowheads="1"/>
          </p:cNvSpPr>
          <p:nvPr/>
        </p:nvSpPr>
        <p:spPr bwMode="auto">
          <a:xfrm>
            <a:off x="5410200" y="1981200"/>
            <a:ext cx="2971800" cy="1371600"/>
          </a:xfrm>
          <a:prstGeom prst="cloudCallout">
            <a:avLst>
              <a:gd name="adj1" fmla="val -26333"/>
              <a:gd name="adj2" fmla="val 217593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3200" b="1">
                <a:solidFill>
                  <a:srgbClr val="0033CC"/>
                </a:solidFill>
              </a:rPr>
              <a:t>I like…</a:t>
            </a:r>
            <a:endParaRPr lang="ru-RU" sz="3200" b="1">
              <a:solidFill>
                <a:srgbClr val="0033CC"/>
              </a:solidFill>
            </a:endParaRPr>
          </a:p>
        </p:txBody>
      </p:sp>
      <p:pic>
        <p:nvPicPr>
          <p:cNvPr id="8211" name="Picture 23" descr="444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91200" y="5181600"/>
            <a:ext cx="152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0" y="4419600"/>
            <a:ext cx="5105400" cy="2438400"/>
          </a:xfrm>
          <a:prstGeom prst="cloudCallout">
            <a:avLst>
              <a:gd name="adj1" fmla="val 38963"/>
              <a:gd name="adj2" fmla="val -61981"/>
            </a:avLst>
          </a:prstGeom>
          <a:solidFill>
            <a:srgbClr val="EEEE1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800" b="1">
                <a:solidFill>
                  <a:srgbClr val="990000"/>
                </a:solidFill>
                <a:latin typeface="Tahoma" pitchFamily="34" charset="0"/>
              </a:rPr>
              <a:t>I'd like…  </a:t>
            </a:r>
            <a:endParaRPr lang="ru-RU" sz="2800" b="1">
              <a:solidFill>
                <a:srgbClr val="990000"/>
              </a:solidFill>
              <a:latin typeface="Tahoma" pitchFamily="34" charset="0"/>
            </a:endParaRPr>
          </a:p>
        </p:txBody>
      </p:sp>
      <p:pic>
        <p:nvPicPr>
          <p:cNvPr id="9220" name="Picture 5" descr="konf copy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5257800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AutoShape 3"/>
          <p:cNvSpPr>
            <a:spLocks noChangeArrowheads="1"/>
          </p:cNvSpPr>
          <p:nvPr/>
        </p:nvSpPr>
        <p:spPr bwMode="auto">
          <a:xfrm flipH="1">
            <a:off x="457200" y="457200"/>
            <a:ext cx="3505200" cy="3657600"/>
          </a:xfrm>
          <a:prstGeom prst="cloudCallout">
            <a:avLst>
              <a:gd name="adj1" fmla="val -90944"/>
              <a:gd name="adj2" fmla="val 49653"/>
            </a:avLst>
          </a:prstGeom>
          <a:solidFill>
            <a:srgbClr val="A39E4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800" b="1">
                <a:solidFill>
                  <a:srgbClr val="990000"/>
                </a:solidFill>
                <a:latin typeface="Tahoma" pitchFamily="34" charset="0"/>
              </a:rPr>
              <a:t>I'd like…</a:t>
            </a:r>
            <a:endParaRPr lang="ru-RU" sz="2800" b="1">
              <a:solidFill>
                <a:srgbClr val="990000"/>
              </a:solidFill>
              <a:latin typeface="Tahoma" pitchFamily="34" charset="0"/>
            </a:endParaRPr>
          </a:p>
        </p:txBody>
      </p:sp>
      <p:pic>
        <p:nvPicPr>
          <p:cNvPr id="10244" name="Picture 4" descr="f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905000"/>
            <a:ext cx="1676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591</TotalTime>
  <Words>117</Words>
  <Application>Microsoft Office PowerPoint</Application>
  <PresentationFormat>Экран (4:3)</PresentationFormat>
  <Paragraphs>40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Оформление по умолчанию</vt:lpstr>
      <vt:lpstr>Слайд 1</vt:lpstr>
      <vt:lpstr>Слайд 2</vt:lpstr>
      <vt:lpstr>Слайд 3</vt:lpstr>
      <vt:lpstr>Слайд 4</vt:lpstr>
      <vt:lpstr>Посещение магазина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Школа-66</dc:creator>
  <cp:lastModifiedBy>Школа-66</cp:lastModifiedBy>
  <cp:revision>74</cp:revision>
  <cp:lastPrinted>1601-01-01T00:00:00Z</cp:lastPrinted>
  <dcterms:created xsi:type="dcterms:W3CDTF">1601-01-01T00:00:00Z</dcterms:created>
  <dcterms:modified xsi:type="dcterms:W3CDTF">2014-01-20T05:13:06Z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