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8A8A"/>
    <a:srgbClr val="E9EE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27387-6413-4A15-A0E4-0D8F5F60AEDB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19D08-35C3-4B49-BD90-AF407AD4C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19D08-35C3-4B49-BD90-AF407AD4CC1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BA90-A6D9-464D-A198-EB617891CEE6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7B96-CA58-4DF4-B9E3-6F403D2E7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BA90-A6D9-464D-A198-EB617891CEE6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7B96-CA58-4DF4-B9E3-6F403D2E7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BA90-A6D9-464D-A198-EB617891CEE6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7B96-CA58-4DF4-B9E3-6F403D2E7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BA90-A6D9-464D-A198-EB617891CEE6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7B96-CA58-4DF4-B9E3-6F403D2E7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BA90-A6D9-464D-A198-EB617891CEE6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7B96-CA58-4DF4-B9E3-6F403D2E7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BA90-A6D9-464D-A198-EB617891CEE6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7B96-CA58-4DF4-B9E3-6F403D2E7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BA90-A6D9-464D-A198-EB617891CEE6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7B96-CA58-4DF4-B9E3-6F403D2E7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BA90-A6D9-464D-A198-EB617891CEE6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7B96-CA58-4DF4-B9E3-6F403D2E7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BA90-A6D9-464D-A198-EB617891CEE6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7B96-CA58-4DF4-B9E3-6F403D2E7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BA90-A6D9-464D-A198-EB617891CEE6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7B96-CA58-4DF4-B9E3-6F403D2E7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BA90-A6D9-464D-A198-EB617891CEE6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7B96-CA58-4DF4-B9E3-6F403D2E7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DBA90-A6D9-464D-A198-EB617891CEE6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57B96-CA58-4DF4-B9E3-6F403D2E7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1b077_8667854b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643314"/>
            <a:ext cx="9144000" cy="1643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16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Среди тенистых аллей</a:t>
            </a:r>
            <a:endParaRPr lang="ru-RU" sz="16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857232"/>
            <a:ext cx="82153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E9EE1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Летний сад</a:t>
            </a:r>
            <a:endParaRPr lang="ru-RU" sz="8800" b="1" cap="none" spc="0" dirty="0">
              <a:ln w="11430"/>
              <a:solidFill>
                <a:srgbClr val="E9EE1A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286520"/>
            <a:ext cx="4357718" cy="571480"/>
          </a:xfrm>
          <a:prstGeom prst="rect">
            <a:avLst/>
          </a:prstGeom>
          <a:solidFill>
            <a:srgbClr val="8A8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6286520"/>
            <a:ext cx="321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г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Санкт - Петербург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c3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3062"/>
            <a:ext cx="9144000" cy="69210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5715016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 1855 году в Летнем саду поместят бронзовый памятник И. А. Крылову скульптора П. </a:t>
            </a:r>
            <a:r>
              <a:rPr lang="ru-RU" sz="2800" dirty="0" err="1" smtClean="0">
                <a:solidFill>
                  <a:srgbClr val="FFFF00"/>
                </a:solidFill>
              </a:rPr>
              <a:t>Клодта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5ecb89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85728"/>
            <a:ext cx="7793497" cy="5349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5715016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000" dirty="0" smtClean="0">
                <a:solidFill>
                  <a:schemeClr val="bg1"/>
                </a:solidFill>
              </a:rPr>
              <a:t>В Великую Отечественную войну, в годы блокады,  сад </a:t>
            </a:r>
            <a:r>
              <a:rPr lang="ru-RU" sz="2000" smtClean="0">
                <a:solidFill>
                  <a:schemeClr val="bg1"/>
                </a:solidFill>
              </a:rPr>
              <a:t>стоял </a:t>
            </a:r>
            <a:r>
              <a:rPr lang="ru-RU" sz="2000" smtClean="0">
                <a:solidFill>
                  <a:schemeClr val="bg1"/>
                </a:solidFill>
              </a:rPr>
              <a:t>укрыт</a:t>
            </a:r>
            <a:r>
              <a:rPr lang="ru-RU" sz="2000" smtClean="0">
                <a:solidFill>
                  <a:schemeClr val="bg1"/>
                </a:solidFill>
              </a:rPr>
              <a:t>ым</a:t>
            </a:r>
            <a:r>
              <a:rPr lang="ru-RU" sz="200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маскировочной сеткой. Скульптуры были уложены в мешки и закопаны в песок – так  горожане пытались спасти свои сокровища.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6272237" cy="4701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786322"/>
            <a:ext cx="5429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     </a:t>
            </a:r>
            <a:r>
              <a:rPr lang="ru-RU" sz="2800" dirty="0" smtClean="0">
                <a:solidFill>
                  <a:srgbClr val="C00000"/>
                </a:solidFill>
              </a:rPr>
              <a:t>В Летнем саду всегда можно увидеть художников и музыкантов.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00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42852"/>
            <a:ext cx="4766601" cy="3071810"/>
          </a:xfrm>
          <a:prstGeom prst="rect">
            <a:avLst/>
          </a:prstGeom>
        </p:spPr>
      </p:pic>
      <p:pic>
        <p:nvPicPr>
          <p:cNvPr id="5" name="Рисунок 4" descr="0_1419c_c00fd28_X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857232"/>
            <a:ext cx="3429006" cy="4572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7422" y="5643578"/>
            <a:ext cx="6786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Прогуляемся? Летний сад будет рад нам…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00b1_c8b4c8cc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5143512"/>
            <a:ext cx="7786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«Я к розам хочу, в тот единственный сад,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Где лучшая в мире стоит из оград.»</a:t>
            </a:r>
          </a:p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А. Ахматова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85728"/>
            <a:ext cx="5769738" cy="4214842"/>
          </a:xfrm>
          <a:prstGeom prst="rect">
            <a:avLst/>
          </a:prstGeom>
        </p:spPr>
      </p:pic>
      <p:pic>
        <p:nvPicPr>
          <p:cNvPr id="5" name="Рисунок 4" descr="157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500174"/>
            <a:ext cx="5234336" cy="35004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5286388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Вдоль Дворцовой набережной несколько сот метров тянется одна из красивейших оград Петербурга.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 Летний дворец Петра I архитектор Доменико Трезини 1710-1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42852"/>
            <a:ext cx="8072494" cy="5422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715016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1704 году Пётр 1 выбрал мызу шведского майора </a:t>
            </a:r>
            <a:r>
              <a:rPr lang="ru-RU" sz="2000" dirty="0" err="1" smtClean="0"/>
              <a:t>Конау</a:t>
            </a:r>
            <a:r>
              <a:rPr lang="ru-RU" sz="2000" dirty="0" smtClean="0"/>
              <a:t> для своей резиденции.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756f_9e913204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42852"/>
            <a:ext cx="7844202" cy="6628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nii_s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42852"/>
            <a:ext cx="7000924" cy="533470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571472" y="5357826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      Был сооружён </a:t>
            </a:r>
            <a:r>
              <a:rPr lang="ru-RU" sz="2400" dirty="0" err="1" smtClean="0">
                <a:solidFill>
                  <a:schemeClr val="bg1">
                    <a:lumMod val="65000"/>
                  </a:schemeClr>
                </a:solidFill>
              </a:rPr>
              <a:t>Гаванец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– нечто вроде маленькой пристани, служившей для удобного подъезда с реки к парадному входу во Дворец.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476e7f996cbbdbd5cff156bbccdc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1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5072074"/>
            <a:ext cx="657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    </a:t>
            </a:r>
            <a:r>
              <a:rPr lang="ru-RU" sz="2400" dirty="0" smtClean="0">
                <a:solidFill>
                  <a:srgbClr val="FFFF00"/>
                </a:solidFill>
              </a:rPr>
              <a:t>В аллеях были установлены скульптурные группы, статуи, бюсты, купленные в Италии.           Беломраморная скульптура становится символом Летнего сада.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202-add_1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62987">
            <a:off x="557292" y="57522"/>
            <a:ext cx="2486025" cy="3429000"/>
          </a:xfrm>
          <a:prstGeom prst="rect">
            <a:avLst/>
          </a:prstGeom>
        </p:spPr>
      </p:pic>
      <p:pic>
        <p:nvPicPr>
          <p:cNvPr id="5" name="Рисунок 4" descr="DSC_16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33677">
            <a:off x="5113128" y="226957"/>
            <a:ext cx="3072288" cy="4735703"/>
          </a:xfrm>
          <a:prstGeom prst="rect">
            <a:avLst/>
          </a:prstGeom>
        </p:spPr>
      </p:pic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1142984"/>
            <a:ext cx="2934694" cy="3904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60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357166"/>
            <a:ext cx="6350000" cy="497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5286388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       В пруду сада появились два лебедя. Для них специально был построен домик на случай сильных холодов.</a:t>
            </a:r>
            <a:endParaRPr lang="ru-RU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terburg_11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28604"/>
            <a:ext cx="7186725" cy="21812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5000636"/>
            <a:ext cx="678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Обстановка Летнего сада дополняется двумя павильонами: «Чайный домик « и «Кофейный домик». Позже их станут использовать, как выставочные залы.</a:t>
            </a:r>
            <a:endParaRPr lang="ru-RU" sz="2400" dirty="0"/>
          </a:p>
        </p:txBody>
      </p:sp>
      <p:pic>
        <p:nvPicPr>
          <p:cNvPr id="6" name="Рисунок 5" descr="56450_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500042"/>
            <a:ext cx="3214710" cy="3519859"/>
          </a:xfrm>
          <a:prstGeom prst="rect">
            <a:avLst/>
          </a:prstGeom>
        </p:spPr>
      </p:pic>
      <p:pic>
        <p:nvPicPr>
          <p:cNvPr id="7" name="Рисунок 6" descr="0_1e260_1974405e_-1-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14290"/>
            <a:ext cx="7143800" cy="5197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222</Words>
  <Application>Microsoft Office PowerPoint</Application>
  <PresentationFormat>Экран (4:3)</PresentationFormat>
  <Paragraphs>17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Среди тенистых аллей</dc:title>
  <dc:creator> Tra-Va</dc:creator>
  <cp:lastModifiedBy>svetlana</cp:lastModifiedBy>
  <cp:revision>31</cp:revision>
  <dcterms:created xsi:type="dcterms:W3CDTF">2010-10-07T13:05:49Z</dcterms:created>
  <dcterms:modified xsi:type="dcterms:W3CDTF">2011-11-17T18:02:36Z</dcterms:modified>
</cp:coreProperties>
</file>