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A4E6-ECDA-4227-8DD1-F2882EF6CB7D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2F54-5A6E-48C4-BC09-C477C5F42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A4E6-ECDA-4227-8DD1-F2882EF6CB7D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2F54-5A6E-48C4-BC09-C477C5F42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A4E6-ECDA-4227-8DD1-F2882EF6CB7D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2F54-5A6E-48C4-BC09-C477C5F42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A4E6-ECDA-4227-8DD1-F2882EF6CB7D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2F54-5A6E-48C4-BC09-C477C5F42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A4E6-ECDA-4227-8DD1-F2882EF6CB7D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2F54-5A6E-48C4-BC09-C477C5F42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A4E6-ECDA-4227-8DD1-F2882EF6CB7D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2F54-5A6E-48C4-BC09-C477C5F42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A4E6-ECDA-4227-8DD1-F2882EF6CB7D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2F54-5A6E-48C4-BC09-C477C5F42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A4E6-ECDA-4227-8DD1-F2882EF6CB7D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2F54-5A6E-48C4-BC09-C477C5F42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A4E6-ECDA-4227-8DD1-F2882EF6CB7D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2F54-5A6E-48C4-BC09-C477C5F42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A4E6-ECDA-4227-8DD1-F2882EF6CB7D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2F54-5A6E-48C4-BC09-C477C5F42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A4E6-ECDA-4227-8DD1-F2882EF6CB7D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2F54-5A6E-48C4-BC09-C477C5F42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EA4E6-ECDA-4227-8DD1-F2882EF6CB7D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12F54-5A6E-48C4-BC09-C477C5F42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W640_H600_Ocen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71604" y="0"/>
            <a:ext cx="6072230" cy="1214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Georgia" pitchFamily="18" charset="0"/>
              </a:rPr>
              <a:t>Урок – презентация «</a:t>
            </a:r>
            <a:r>
              <a:rPr lang="en-US" sz="3600" b="1" dirty="0" smtClean="0">
                <a:latin typeface="Georgia" pitchFamily="18" charset="0"/>
              </a:rPr>
              <a:t>Once upon a time</a:t>
            </a:r>
            <a:r>
              <a:rPr lang="ru-RU" sz="3600" b="1" dirty="0" smtClean="0">
                <a:latin typeface="Georgia" pitchFamily="18" charset="0"/>
              </a:rPr>
              <a:t>»</a:t>
            </a:r>
            <a:r>
              <a:rPr lang="en-US" sz="3600" b="1" dirty="0" smtClean="0">
                <a:latin typeface="Georgia" pitchFamily="18" charset="0"/>
              </a:rPr>
              <a:t>.</a:t>
            </a:r>
            <a:r>
              <a:rPr lang="ru-RU" sz="3600" b="1" dirty="0" smtClean="0">
                <a:latin typeface="Georgia" pitchFamily="18" charset="0"/>
              </a:rPr>
              <a:t> 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6" y="3286124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86380" y="4286256"/>
            <a:ext cx="3643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/>
              <a:t>Выполнила: </a:t>
            </a:r>
          </a:p>
          <a:p>
            <a:pPr algn="r"/>
            <a:r>
              <a:rPr lang="ru-RU" sz="1600" b="1" dirty="0" smtClean="0"/>
              <a:t>учитель английского языка </a:t>
            </a:r>
          </a:p>
          <a:p>
            <a:pPr algn="r"/>
            <a:r>
              <a:rPr lang="ru-RU" sz="1600" b="1" dirty="0" err="1" smtClean="0"/>
              <a:t>Тихановская</a:t>
            </a:r>
            <a:r>
              <a:rPr lang="ru-RU" sz="1600" b="1" dirty="0" smtClean="0"/>
              <a:t> Елена Алексеевна</a:t>
            </a:r>
          </a:p>
          <a:p>
            <a:pPr algn="r"/>
            <a:r>
              <a:rPr lang="ru-RU" sz="1600" b="1" dirty="0" smtClean="0"/>
              <a:t>МАОУ СОШ № 27</a:t>
            </a:r>
          </a:p>
          <a:p>
            <a:pPr algn="r"/>
            <a:r>
              <a:rPr lang="ru-RU" sz="1600" b="1" dirty="0" smtClean="0"/>
              <a:t>г. Таганрог </a:t>
            </a:r>
          </a:p>
          <a:p>
            <a:pPr algn="r"/>
            <a:r>
              <a:rPr lang="ru-RU" sz="1600" b="1" dirty="0" smtClean="0"/>
              <a:t>2014г</a:t>
            </a:r>
            <a:r>
              <a:rPr lang="ru-RU" sz="1600" dirty="0" smtClean="0"/>
              <a:t>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16117891_Stepashka_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642918"/>
            <a:ext cx="3429024" cy="4077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fily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2643182"/>
            <a:ext cx="3714776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43042" y="1643050"/>
            <a:ext cx="2571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810" y="1714488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214810" y="3786190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643174" y="642919"/>
            <a:ext cx="5500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 example: [s] - [z] six - zoo</a:t>
            </a:r>
            <a:endParaRPr lang="ru-RU" sz="3200" dirty="0" smtClean="0"/>
          </a:p>
          <a:p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143108" y="1285860"/>
            <a:ext cx="785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p</a:t>
            </a:r>
            <a:endParaRPr lang="ru-RU" sz="6600" dirty="0"/>
          </a:p>
        </p:txBody>
      </p:sp>
      <p:sp>
        <p:nvSpPr>
          <p:cNvPr id="14" name="TextBox 13"/>
          <p:cNvSpPr txBox="1"/>
          <p:nvPr/>
        </p:nvSpPr>
        <p:spPr>
          <a:xfrm>
            <a:off x="7715272" y="2643182"/>
            <a:ext cx="928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b</a:t>
            </a:r>
            <a:endParaRPr lang="ru-RU" sz="6000" dirty="0"/>
          </a:p>
        </p:txBody>
      </p:sp>
      <p:sp>
        <p:nvSpPr>
          <p:cNvPr id="15" name="TextBox 14"/>
          <p:cNvSpPr txBox="1"/>
          <p:nvPr/>
        </p:nvSpPr>
        <p:spPr>
          <a:xfrm>
            <a:off x="4143372" y="1643050"/>
            <a:ext cx="1000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v</a:t>
            </a:r>
            <a:endParaRPr lang="ru-RU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5429256" y="3643314"/>
            <a:ext cx="235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f</a:t>
            </a:r>
            <a:endParaRPr lang="ru-RU" sz="6000" dirty="0"/>
          </a:p>
        </p:txBody>
      </p:sp>
      <p:sp>
        <p:nvSpPr>
          <p:cNvPr id="17" name="TextBox 16"/>
          <p:cNvSpPr txBox="1"/>
          <p:nvPr/>
        </p:nvSpPr>
        <p:spPr>
          <a:xfrm>
            <a:off x="7715272" y="1214422"/>
            <a:ext cx="785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t</a:t>
            </a:r>
            <a:endParaRPr lang="ru-RU" sz="6000" dirty="0"/>
          </a:p>
        </p:txBody>
      </p:sp>
      <p:sp>
        <p:nvSpPr>
          <p:cNvPr id="18" name="TextBox 17"/>
          <p:cNvSpPr txBox="1"/>
          <p:nvPr/>
        </p:nvSpPr>
        <p:spPr>
          <a:xfrm>
            <a:off x="3214678" y="3286124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d</a:t>
            </a:r>
            <a:endParaRPr lang="ru-RU" sz="6000" dirty="0"/>
          </a:p>
        </p:txBody>
      </p:sp>
      <p:sp>
        <p:nvSpPr>
          <p:cNvPr id="19" name="TextBox 18"/>
          <p:cNvSpPr txBox="1"/>
          <p:nvPr/>
        </p:nvSpPr>
        <p:spPr>
          <a:xfrm>
            <a:off x="1071538" y="3643314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k</a:t>
            </a:r>
            <a:endParaRPr lang="ru-RU" sz="6000" dirty="0"/>
          </a:p>
        </p:txBody>
      </p:sp>
      <p:sp>
        <p:nvSpPr>
          <p:cNvPr id="20" name="TextBox 19"/>
          <p:cNvSpPr txBox="1"/>
          <p:nvPr/>
        </p:nvSpPr>
        <p:spPr>
          <a:xfrm>
            <a:off x="5857884" y="1714488"/>
            <a:ext cx="1357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g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4" y="0"/>
            <a:ext cx="9139356" cy="6858000"/>
          </a:xfr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85918" y="1857364"/>
            <a:ext cx="971550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[p] pig…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[f] frog…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[t] tiger…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[k] cat…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[b] ball…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[v] volleyball…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[d] doll…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[g] frog…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Рисунок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5" y="0"/>
            <a:ext cx="9134395" cy="6858000"/>
          </a:xfrm>
        </p:spPr>
      </p:pic>
      <p:sp>
        <p:nvSpPr>
          <p:cNvPr id="14" name="TextBox 13"/>
          <p:cNvSpPr txBox="1"/>
          <p:nvPr/>
        </p:nvSpPr>
        <p:spPr>
          <a:xfrm>
            <a:off x="2571736" y="500042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[</a:t>
            </a:r>
            <a:r>
              <a:rPr lang="en-US" sz="4800" dirty="0" err="1" smtClean="0"/>
              <a:t>siks</a:t>
            </a:r>
            <a:r>
              <a:rPr lang="en-US" sz="4800" dirty="0" smtClean="0"/>
              <a:t>] </a:t>
            </a:r>
            <a:endParaRPr lang="ru-RU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1857356" y="3000372"/>
            <a:ext cx="164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[dog] </a:t>
            </a:r>
            <a:endParaRPr lang="ru-RU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3714744" y="4286256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[</a:t>
            </a:r>
            <a:r>
              <a:rPr lang="en-US" sz="5400" dirty="0" err="1" smtClean="0"/>
              <a:t>faiv</a:t>
            </a:r>
            <a:r>
              <a:rPr lang="en-US" sz="5400" dirty="0" smtClean="0"/>
              <a:t>] </a:t>
            </a:r>
            <a:endParaRPr lang="ru-RU" sz="5400" dirty="0"/>
          </a:p>
        </p:txBody>
      </p:sp>
      <p:sp>
        <p:nvSpPr>
          <p:cNvPr id="18" name="TextBox 17"/>
          <p:cNvSpPr txBox="1"/>
          <p:nvPr/>
        </p:nvSpPr>
        <p:spPr>
          <a:xfrm>
            <a:off x="4000496" y="2285992"/>
            <a:ext cx="1785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[</a:t>
            </a:r>
            <a:r>
              <a:rPr lang="en-US" sz="4400" dirty="0" err="1" smtClean="0"/>
              <a:t>bɔll</a:t>
            </a:r>
            <a:r>
              <a:rPr lang="en-US" sz="4400" dirty="0" smtClean="0"/>
              <a:t>] </a:t>
            </a:r>
            <a:endParaRPr lang="ru-RU" sz="4400" dirty="0"/>
          </a:p>
        </p:txBody>
      </p:sp>
      <p:sp>
        <p:nvSpPr>
          <p:cNvPr id="19" name="TextBox 18"/>
          <p:cNvSpPr txBox="1"/>
          <p:nvPr/>
        </p:nvSpPr>
        <p:spPr>
          <a:xfrm>
            <a:off x="1214414" y="5143512"/>
            <a:ext cx="2643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[seven] </a:t>
            </a:r>
            <a:endParaRPr lang="ru-RU" sz="4400" dirty="0"/>
          </a:p>
        </p:txBody>
      </p:sp>
      <p:sp>
        <p:nvSpPr>
          <p:cNvPr id="20" name="TextBox 19"/>
          <p:cNvSpPr txBox="1"/>
          <p:nvPr/>
        </p:nvSpPr>
        <p:spPr>
          <a:xfrm>
            <a:off x="5929322" y="3571876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[</a:t>
            </a:r>
            <a:r>
              <a:rPr lang="en-US" sz="4400" dirty="0" err="1" smtClean="0"/>
              <a:t>kᴂt</a:t>
            </a:r>
            <a:r>
              <a:rPr lang="en-US" sz="4400" dirty="0" smtClean="0"/>
              <a:t>] </a:t>
            </a:r>
            <a:endParaRPr lang="ru-RU" sz="4400" dirty="0"/>
          </a:p>
        </p:txBody>
      </p:sp>
      <p:sp>
        <p:nvSpPr>
          <p:cNvPr id="21" name="TextBox 20"/>
          <p:cNvSpPr txBox="1"/>
          <p:nvPr/>
        </p:nvSpPr>
        <p:spPr>
          <a:xfrm>
            <a:off x="5500694" y="714356"/>
            <a:ext cx="2428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[ten] </a:t>
            </a:r>
            <a:endParaRPr lang="ru-RU" sz="4400" dirty="0"/>
          </a:p>
        </p:txBody>
      </p:sp>
      <p:sp>
        <p:nvSpPr>
          <p:cNvPr id="22" name="TextBox 21"/>
          <p:cNvSpPr txBox="1"/>
          <p:nvPr/>
        </p:nvSpPr>
        <p:spPr>
          <a:xfrm>
            <a:off x="6429388" y="5643578"/>
            <a:ext cx="1428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[skip]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Рисунок111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428736"/>
            <a:ext cx="3641898" cy="253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2143108" y="1000108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lgerian" pitchFamily="82" charset="0"/>
              </a:rPr>
              <a:t>HOMEWORK </a:t>
            </a:r>
            <a:endParaRPr lang="ru-RU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2071670" y="1714488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Д.З. р.т. стр.2</a:t>
            </a:r>
            <a:r>
              <a:rPr lang="en-US" sz="2800" i="1" dirty="0" smtClean="0">
                <a:solidFill>
                  <a:srgbClr val="FF0000"/>
                </a:solidFill>
              </a:rPr>
              <a:t>5</a:t>
            </a:r>
            <a:r>
              <a:rPr lang="ru-RU" sz="2800" i="1" dirty="0" smtClean="0">
                <a:solidFill>
                  <a:srgbClr val="FF0000"/>
                </a:solidFill>
              </a:rPr>
              <a:t> № 1, 2. 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a3745423430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1670" y="2500306"/>
            <a:ext cx="6858000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cc602f75-bbde-48ba-9a9c-480cc3927de0.md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125</Words>
  <Application>Microsoft Office PowerPoint</Application>
  <PresentationFormat>Экран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Thanks</dc:creator>
  <cp:lastModifiedBy>Thanks</cp:lastModifiedBy>
  <cp:revision>15</cp:revision>
  <dcterms:created xsi:type="dcterms:W3CDTF">2014-01-13T20:59:12Z</dcterms:created>
  <dcterms:modified xsi:type="dcterms:W3CDTF">2014-01-20T20:29:38Z</dcterms:modified>
</cp:coreProperties>
</file>