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58D1F-ABF9-478E-A213-6FC3B247C22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891D2-47DF-48C6-813E-7150B79B87F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DAB1E-1EF1-4804-B234-247B3C39582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BC2B-A4A1-4091-B2F5-FA38FA0C390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07890-B5E6-40E9-BD4A-E3B428EA1FC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47728-CA2C-4BAE-8B07-BAA00C6CBA1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C12D0-2DF4-418E-A644-CD76BB89CAE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26C0-DB29-4D04-9DDC-C33CB06DC33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F2395-2DCE-4FC9-8A36-57D035CA28E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C25EA-207D-49CE-A1EE-4EBD1B9BCC8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10C69-7CFA-4E25-A3E9-B2AA7A6F574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EF46E7-19A9-47F0-A16E-0F539B6BE46D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56540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Соседи солнца. Строение солнечной системы.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214950"/>
            <a:ext cx="6400800" cy="792162"/>
          </a:xfrm>
        </p:spPr>
        <p:txBody>
          <a:bodyPr/>
          <a:lstStyle/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Коме́та</a:t>
            </a:r>
            <a:r>
              <a:rPr lang="ru-RU" sz="2400" dirty="0" smtClean="0">
                <a:solidFill>
                  <a:schemeClr val="bg1"/>
                </a:solidFill>
              </a:rPr>
              <a:t> (от </a:t>
            </a:r>
            <a:r>
              <a:rPr lang="ru-RU" sz="2400" dirty="0" err="1" smtClean="0">
                <a:solidFill>
                  <a:schemeClr val="bg1"/>
                </a:solidFill>
              </a:rPr>
              <a:t>др.-греч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κομήτης, komḗtēs </a:t>
            </a:r>
            <a:r>
              <a:rPr lang="ru-RU" sz="2400" dirty="0" smtClean="0">
                <a:solidFill>
                  <a:schemeClr val="bg1"/>
                </a:solidFill>
              </a:rPr>
              <a:t>— волосатый, косматый) — небольшое небесное тело, имеющее туманный вид, обращающееся вокруг Солнца обычно по вытянутым орбитам. При приближении к Солнцу комета образует кому и иногда хвост из газа и пыли.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Admin\Рабочий стол\ПАПКА ДЕТЕЙ\ПАПКА АНИ\Соседи солнца\Новая папка\article-1319278-0198D21D000004B0-650_468x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00438"/>
            <a:ext cx="3477081" cy="2994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Admin\Рабочий стол\ПАПКА ДЕТЕЙ\ПАПКА АНИ\Соседи солнца\Новая папка\12c266a783ca4a3aef233864e95d28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929066"/>
            <a:ext cx="3687601" cy="2300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Комета </a:t>
            </a:r>
            <a:r>
              <a:rPr lang="ru-RU" dirty="0" err="1" smtClean="0">
                <a:solidFill>
                  <a:srgbClr val="FFFF00"/>
                </a:solidFill>
              </a:rPr>
              <a:t>Галлилея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Коме́та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Галле́я</a:t>
            </a:r>
            <a:r>
              <a:rPr lang="ru-RU" sz="1800" dirty="0" smtClean="0">
                <a:solidFill>
                  <a:schemeClr val="bg1"/>
                </a:solidFill>
              </a:rPr>
              <a:t> За минувшие столетия правила именования комет неоднократно меняли и уточняли. До начала XX века большинство комет называлось по году их обнаружения, иногда с дополнительными уточнениями относительно яркости или сезона года, если комет в этом году было несколько. Например, «Большая комета 1680 года», «Большая сентябрьская комета 1882 года», «Дневная комета 1910 года» («Большая январская комета 1910 года»).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Рабочий стол\ПАПКА ДЕТЕЙ\ПАПКА АНИ\Соседи солнца\Новая папка\камета галлилея во время северного сияни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4014498" cy="2779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ПАПКА ДЕТЕЙ\ПАПКА АНИ\Соседи солнца\Новая папка\0010-010-Pojavlenie-zhivykh-organizm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14818"/>
            <a:ext cx="2971782" cy="2228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Комета </a:t>
            </a:r>
            <a:r>
              <a:rPr lang="ru-RU" dirty="0" err="1" smtClean="0">
                <a:solidFill>
                  <a:srgbClr val="FFFF00"/>
                </a:solidFill>
              </a:rPr>
              <a:t>Энке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Комета </a:t>
            </a:r>
            <a:r>
              <a:rPr lang="ru-RU" sz="1800" dirty="0" err="1" smtClean="0">
                <a:solidFill>
                  <a:schemeClr val="bg1"/>
                </a:solidFill>
              </a:rPr>
              <a:t>Энке</a:t>
            </a:r>
            <a:r>
              <a:rPr lang="ru-RU" sz="1800" dirty="0" smtClean="0">
                <a:solidFill>
                  <a:schemeClr val="bg1"/>
                </a:solidFill>
              </a:rPr>
              <a:t> относится к короткопериодическим кометам – точно так же, как комета Галлея, комета </a:t>
            </a:r>
            <a:r>
              <a:rPr lang="ru-RU" sz="1800" dirty="0" err="1" smtClean="0">
                <a:solidFill>
                  <a:schemeClr val="bg1"/>
                </a:solidFill>
              </a:rPr>
              <a:t>Биэлы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комета</a:t>
            </a:r>
            <a:r>
              <a:rPr lang="ru-RU" sz="1800" dirty="0" smtClean="0">
                <a:solidFill>
                  <a:schemeClr val="bg1"/>
                </a:solidFill>
              </a:rPr>
              <a:t> Фая. Но </a:t>
            </a:r>
            <a:r>
              <a:rPr lang="ru-RU" sz="1800" dirty="0" err="1" smtClean="0">
                <a:solidFill>
                  <a:schemeClr val="bg1"/>
                </a:solidFill>
              </a:rPr>
              <a:t>Энке</a:t>
            </a:r>
            <a:r>
              <a:rPr lang="ru-RU" sz="1800" dirty="0" smtClean="0">
                <a:solidFill>
                  <a:schemeClr val="bg1"/>
                </a:solidFill>
              </a:rPr>
              <a:t> в своём роде самая выдающаяся, ибо у неё – самый </a:t>
            </a:r>
            <a:r>
              <a:rPr lang="ru-RU" sz="1800" dirty="0" err="1" smtClean="0">
                <a:solidFill>
                  <a:schemeClr val="bg1"/>
                </a:solidFill>
              </a:rPr>
              <a:t>кототкий</a:t>
            </a:r>
            <a:r>
              <a:rPr lang="ru-RU" sz="1800" dirty="0" smtClean="0">
                <a:solidFill>
                  <a:schemeClr val="bg1"/>
                </a:solidFill>
              </a:rPr>
              <a:t> период обращения.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00438"/>
            <a:ext cx="2643206" cy="2625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Admin\Рабочий стол\ПАПКА ДЕТЕЙ\ПАПКА АНИ\Соседи солнца\Новая папка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714620"/>
            <a:ext cx="3120400" cy="2786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Комета </a:t>
            </a:r>
            <a:r>
              <a:rPr lang="ru-RU" dirty="0" err="1" smtClean="0">
                <a:solidFill>
                  <a:srgbClr val="FFFF00"/>
                </a:solidFill>
              </a:rPr>
              <a:t>Биэлы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Некоторые кометы – чудо что такое, готовы радовать астрономов своим присутствием чуть ли не раз в 10 лет. Или даже чаще. Такой и была комета </a:t>
            </a:r>
            <a:r>
              <a:rPr lang="ru-RU" sz="2400" dirty="0" err="1" smtClean="0">
                <a:solidFill>
                  <a:schemeClr val="bg1"/>
                </a:solidFill>
              </a:rPr>
              <a:t>Биэлы</a:t>
            </a:r>
            <a:r>
              <a:rPr lang="ru-RU" sz="2400" dirty="0" smtClean="0">
                <a:solidFill>
                  <a:schemeClr val="bg1"/>
                </a:solidFill>
              </a:rPr>
              <a:t>, которая, к сожалению, уже никогда не осветит наш небосклон.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Admin\Рабочий стол\sh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4039798" cy="3003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Комета Фая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Стабильность комет вызывает невольное уважение. Рассчитали астрономы, что появится комета через определенное количество времени – пожалуйста, наблюдайте. Комета Фая предоставляет такое удовольствие раз в 7,43 года.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4514866" cy="2857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Комета Роланда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Комета была открыта в бельгийской обсерватории </a:t>
            </a:r>
            <a:r>
              <a:rPr lang="ru-RU" sz="1800" dirty="0" err="1" smtClean="0">
                <a:solidFill>
                  <a:schemeClr val="bg1"/>
                </a:solidFill>
              </a:rPr>
              <a:t>Уккль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Арендом</a:t>
            </a:r>
            <a:r>
              <a:rPr lang="ru-RU" sz="1800" dirty="0" smtClean="0">
                <a:solidFill>
                  <a:schemeClr val="bg1"/>
                </a:solidFill>
              </a:rPr>
              <a:t> и Роланом в ноябре 1956 г. как размытый объект примерно 10-й звездной величины, более яркий к центру. В ноябре были обнаружены быстрые колебания блеска кометы, доходившие до двух звездных величин. Вскоре выяснилось, что комета движется к перигелию и, приближаясь к Земле и к Солнцу, может приобрести большую видимую яркость. 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4"/>
            <a:ext cx="2995606" cy="2024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14752"/>
            <a:ext cx="3855730" cy="2286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ru-RU" sz="5400" dirty="0" smtClean="0">
                <a:solidFill>
                  <a:schemeClr val="bg1"/>
                </a:solidFill>
              </a:rPr>
              <a:t>Знайте, что в нашей жизни может прилететь КОМЕТА… и не раз!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C:\Documents and Settings\Admin\Рабочий стол\ПАПКА ДЕТЕЙ\ПАПКА АНИ\Соседи солнца\Новая папка\1268674251_allgraphic.org-wallpapers-from-mufasa-12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786610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71</TotalTime>
  <Words>332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Голубая</vt:lpstr>
      <vt:lpstr>Соседи солнца. Строение солнечной системы.</vt:lpstr>
      <vt:lpstr>Кометы</vt:lpstr>
      <vt:lpstr>Комета Галлилея</vt:lpstr>
      <vt:lpstr>Комета Энке</vt:lpstr>
      <vt:lpstr>Комета Биэлы</vt:lpstr>
      <vt:lpstr>Комета Фая</vt:lpstr>
      <vt:lpstr>Комета Роланда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Соседи солнца. Строение солнечной системы.</dc:title>
  <dc:creator>Admin</dc:creator>
  <cp:lastModifiedBy>Admin</cp:lastModifiedBy>
  <cp:revision>11</cp:revision>
  <dcterms:created xsi:type="dcterms:W3CDTF">2012-09-16T12:35:19Z</dcterms:created>
  <dcterms:modified xsi:type="dcterms:W3CDTF">2012-09-28T16:07:32Z</dcterms:modified>
</cp:coreProperties>
</file>