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00"/>
    <a:srgbClr val="99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10001"/>
            </a:srgb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9061AD1-35A1-4D81-BB13-11647F90CAD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ADB4A-B876-492F-97D4-3493AEEE1F4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704CA-65F3-4C2E-839B-028FA02B23AB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6C99D-36E0-4D8A-8CF4-1EC38547975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54750-3464-4A80-98B7-EA975430CAD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97CD9-9644-45DD-8E48-E1AFBB956461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F88A3-4D74-4512-A377-4E8CD09B4BA0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63E3E-0E82-4C0C-9715-3B97546980C5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E2ECF-8263-4F5A-B5B1-95E1D1A023DF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D82F9-B7C6-44E7-8EC3-40D0313FBACE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7BEEF-B40B-4BC6-957D-726D04374692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1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</a:defRPr>
            </a:lvl1pPr>
          </a:lstStyle>
          <a:p>
            <a:fld id="{F15935F1-C780-4E30-BE77-174EBF2D6003}" type="slidenum">
              <a:rPr lang="ru-RU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663300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«Архитектурные памятники»</a:t>
            </a:r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1670" y="4500570"/>
            <a:ext cx="6400800" cy="2752732"/>
          </a:xfrm>
        </p:spPr>
        <p:txBody>
          <a:bodyPr/>
          <a:lstStyle/>
          <a:p>
            <a:endParaRPr lang="ru-RU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8000" dirty="0" smtClean="0">
                <a:latin typeface="Monotype Corsiva" pitchFamily="66" charset="0"/>
              </a:rPr>
              <a:t>СПАСИБО ЗА ВНИМАНИЕ!</a:t>
            </a:r>
            <a:endParaRPr lang="ru-RU" sz="80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err="1" smtClean="0"/>
              <a:t>Па́мятник</a:t>
            </a:r>
            <a:r>
              <a:rPr lang="ru-RU" u="sng" dirty="0" smtClean="0"/>
              <a:t> </a:t>
            </a:r>
            <a:r>
              <a:rPr lang="ru-RU" u="sng" dirty="0" err="1" smtClean="0"/>
              <a:t>архитекту́ры</a:t>
            </a:r>
            <a:r>
              <a:rPr lang="ru-RU" dirty="0" smtClean="0"/>
              <a:t> — недвижимый фрагмент интерьера, объект духовного творчества, который имеет национальное или международное значение.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Усадьба </a:t>
            </a:r>
            <a:r>
              <a:rPr lang="ru-RU" dirty="0" err="1" smtClean="0"/>
              <a:t>Алмазово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Documents and Settings\Admin\Рабочий стол\almazov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572428" cy="4738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Шереметьевский замок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Admin\Рабочий стол\sheremet-castl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5"/>
            <a:ext cx="7786741" cy="4316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Смоленская крепость.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Documents and Settings\Admin\Рабочий стол\smolenskaya-krepos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7029473" cy="4511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Усадьба Глинки</a:t>
            </a:r>
            <a:endParaRPr lang="ru-RU" dirty="0"/>
          </a:p>
        </p:txBody>
      </p:sp>
      <p:pic>
        <p:nvPicPr>
          <p:cNvPr id="4098" name="Picture 2" descr="C:\Documents and Settings\Admin\Рабочий стол\glinky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572427" cy="4248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Раифский</a:t>
            </a:r>
            <a:r>
              <a:rPr lang="ru-RU" dirty="0" smtClean="0"/>
              <a:t> монастырь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Documents and Settings\Admin\Рабочий стол\raifa-monastery2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643050"/>
            <a:ext cx="7286676" cy="44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Дворцовая площадь в Санкт-Петербурге</a:t>
            </a:r>
            <a:endParaRPr lang="ru-RU" dirty="0"/>
          </a:p>
        </p:txBody>
      </p:sp>
      <p:pic>
        <p:nvPicPr>
          <p:cNvPr id="6146" name="Picture 2" descr="C:\Documents and Settings\Admin\Рабочий стол\palace-square.web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6932638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Красота и изящность, сохранность и непоколебимость, таинственность и загадочность – все это воплотили в себя памятники архитектуры.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60_Parchmen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60_Parchment</Template>
  <TotalTime>37</TotalTime>
  <Words>62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60_Parchment</vt:lpstr>
      <vt:lpstr>«Архитектурные памятники»</vt:lpstr>
      <vt:lpstr>Слайд 2</vt:lpstr>
      <vt:lpstr>Усадьба Алмазово.</vt:lpstr>
      <vt:lpstr>Шереметьевский замок </vt:lpstr>
      <vt:lpstr>Смоленская крепость. </vt:lpstr>
      <vt:lpstr>Усадьба Глинки</vt:lpstr>
      <vt:lpstr>Раифский монастырь </vt:lpstr>
      <vt:lpstr>Дворцовая площадь в Санкт-Петербурге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</cp:revision>
  <dcterms:created xsi:type="dcterms:W3CDTF">2012-09-24T14:41:24Z</dcterms:created>
  <dcterms:modified xsi:type="dcterms:W3CDTF">2012-09-28T15:57:28Z</dcterms:modified>
</cp:coreProperties>
</file>