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6" r:id="rId3"/>
    <p:sldId id="256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3C90-D177-4561-BBE3-19F4EC3DF778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1577-1B26-48FB-827B-4C17A06A2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3C90-D177-4561-BBE3-19F4EC3DF778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1577-1B26-48FB-827B-4C17A06A2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3C90-D177-4561-BBE3-19F4EC3DF778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1577-1B26-48FB-827B-4C17A06A2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3C90-D177-4561-BBE3-19F4EC3DF778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1577-1B26-48FB-827B-4C17A06A2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3C90-D177-4561-BBE3-19F4EC3DF778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1577-1B26-48FB-827B-4C17A06A2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3C90-D177-4561-BBE3-19F4EC3DF778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1577-1B26-48FB-827B-4C17A06A2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3C90-D177-4561-BBE3-19F4EC3DF778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1577-1B26-48FB-827B-4C17A06A2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3C90-D177-4561-BBE3-19F4EC3DF778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1577-1B26-48FB-827B-4C17A06A2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3C90-D177-4561-BBE3-19F4EC3DF778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1577-1B26-48FB-827B-4C17A06A2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3C90-D177-4561-BBE3-19F4EC3DF778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1577-1B26-48FB-827B-4C17A06A2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3C90-D177-4561-BBE3-19F4EC3DF778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1577-1B26-48FB-827B-4C17A06A2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E3C90-D177-4561-BBE3-19F4EC3DF778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81577-1B26-48FB-827B-4C17A06A2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5" Type="http://schemas.openxmlformats.org/officeDocument/2006/relationships/image" Target="../media/image19.jpeg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1484784"/>
            <a:ext cx="5440434" cy="38164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476672"/>
            <a:ext cx="76328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Презентация к УМК «Планета Знаний» 3 класс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Тема: «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My house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5949280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Автор: Глызова О.Н МБОУ СОШ №41 г. Н-Новгород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88640"/>
            <a:ext cx="74168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8000"/>
                </a:solidFill>
              </a:rPr>
              <a:t>Bathroom</a:t>
            </a:r>
            <a:endParaRPr lang="ru-RU" sz="4400" b="1" dirty="0">
              <a:solidFill>
                <a:srgbClr val="008000"/>
              </a:solidFill>
            </a:endParaRPr>
          </a:p>
        </p:txBody>
      </p:sp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052736"/>
            <a:ext cx="3466148" cy="2376264"/>
          </a:xfrm>
          <a:prstGeom prst="rect">
            <a:avLst/>
          </a:prstGeom>
        </p:spPr>
      </p:pic>
      <p:pic>
        <p:nvPicPr>
          <p:cNvPr id="4" name="Рисунок 3" descr="imag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5" y="1052735"/>
            <a:ext cx="3415879" cy="2376265"/>
          </a:xfrm>
          <a:prstGeom prst="rect">
            <a:avLst/>
          </a:prstGeom>
        </p:spPr>
      </p:pic>
      <p:pic>
        <p:nvPicPr>
          <p:cNvPr id="5" name="Рисунок 4" descr="inde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3717032"/>
            <a:ext cx="3456384" cy="24841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36011" y="4077072"/>
            <a:ext cx="41204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This is a bathroom.</a:t>
            </a:r>
          </a:p>
          <a:p>
            <a:pPr algn="ctr"/>
            <a:r>
              <a:rPr lang="en-US" sz="2400" b="1" dirty="0" smtClean="0"/>
              <a:t>It is very nice and comfortable.</a:t>
            </a:r>
          </a:p>
          <a:p>
            <a:pPr algn="ctr"/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052735"/>
            <a:ext cx="2980167" cy="22322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260648"/>
            <a:ext cx="2447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Remember!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861048"/>
            <a:ext cx="3024336" cy="2143125"/>
          </a:xfrm>
          <a:prstGeom prst="rect">
            <a:avLst/>
          </a:prstGeom>
        </p:spPr>
      </p:pic>
      <p:pic>
        <p:nvPicPr>
          <p:cNvPr id="5" name="Рисунок 4" descr="inde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1052736"/>
            <a:ext cx="2952328" cy="2212163"/>
          </a:xfrm>
          <a:prstGeom prst="rect">
            <a:avLst/>
          </a:prstGeom>
        </p:spPr>
      </p:pic>
      <p:pic>
        <p:nvPicPr>
          <p:cNvPr id="6" name="Рисунок 5" descr="index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36096" y="3861048"/>
            <a:ext cx="2952328" cy="22330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43608" y="3284984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      a bath                                                         a shelf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24128" y="6165304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</a:t>
            </a:r>
            <a:r>
              <a:rPr lang="en-US" sz="2400" b="1" dirty="0" smtClean="0"/>
              <a:t> shower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331640" y="6165304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 basin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260648"/>
            <a:ext cx="4680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8000"/>
                </a:solidFill>
              </a:rPr>
              <a:t>True</a:t>
            </a:r>
            <a:r>
              <a:rPr lang="en-US" sz="4400" dirty="0" smtClean="0"/>
              <a:t>/</a:t>
            </a:r>
            <a:r>
              <a:rPr lang="en-US" sz="4400" dirty="0" smtClean="0">
                <a:solidFill>
                  <a:srgbClr val="FF0000"/>
                </a:solidFill>
              </a:rPr>
              <a:t>False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980728"/>
            <a:ext cx="4349803" cy="30963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4149080"/>
            <a:ext cx="61926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 There are two windows in the room. </a:t>
            </a:r>
          </a:p>
          <a:p>
            <a:r>
              <a:rPr lang="en-US" sz="2800" dirty="0" smtClean="0"/>
              <a:t>2. There is a table near the wall.</a:t>
            </a:r>
          </a:p>
          <a:p>
            <a:pPr marL="514350" indent="-514350"/>
            <a:r>
              <a:rPr lang="en-US" sz="2800" dirty="0" smtClean="0"/>
              <a:t>3. There is a TV to the right of the table.</a:t>
            </a:r>
          </a:p>
          <a:p>
            <a:pPr marL="514350" indent="-514350"/>
            <a:r>
              <a:rPr lang="en-US" sz="2800" dirty="0" smtClean="0"/>
              <a:t>4. There is a carpet on the floor.</a:t>
            </a:r>
          </a:p>
          <a:p>
            <a:pPr marL="514350" indent="-514350"/>
            <a:r>
              <a:rPr lang="en-US" sz="2800" dirty="0" smtClean="0"/>
              <a:t>5. There is a chair in front of the table.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588224" y="414908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false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0112" y="458112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8000"/>
                </a:solidFill>
              </a:rPr>
              <a:t>true</a:t>
            </a:r>
            <a:endParaRPr lang="ru-RU" sz="2800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8224" y="4941168"/>
            <a:ext cx="797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true</a:t>
            </a:r>
            <a:endParaRPr lang="ru-RU" sz="2800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8104" y="544522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false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8184" y="5805264"/>
            <a:ext cx="1152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true</a:t>
            </a:r>
            <a:endParaRPr lang="ru-RU" sz="28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26064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Answer these questions.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908720"/>
            <a:ext cx="4896544" cy="31482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4293096"/>
            <a:ext cx="583264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Is there a coffee table in front of the sofa</a:t>
            </a:r>
            <a:r>
              <a:rPr lang="ru-RU" sz="2400" dirty="0" smtClean="0"/>
              <a:t>?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Are there pictures on the wall</a:t>
            </a:r>
            <a:r>
              <a:rPr lang="ru-RU" sz="2400" dirty="0" smtClean="0"/>
              <a:t>?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Is there an armchair near the wall</a:t>
            </a:r>
            <a:r>
              <a:rPr lang="ru-RU" sz="2400" dirty="0" smtClean="0"/>
              <a:t>?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Are there lamps on the ceiling</a:t>
            </a:r>
            <a:r>
              <a:rPr lang="ru-RU" sz="2400" dirty="0" smtClean="0"/>
              <a:t>?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Is there a TV on the table</a:t>
            </a:r>
            <a:r>
              <a:rPr lang="ru-RU" sz="2400" dirty="0" smtClean="0"/>
              <a:t>?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228184" y="429309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 </a:t>
            </a:r>
            <a:r>
              <a:rPr lang="en-US" sz="2400" b="1" dirty="0" smtClean="0"/>
              <a:t>Yes, there is.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436096" y="4653136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 </a:t>
            </a:r>
            <a:r>
              <a:rPr lang="en-US" sz="2400" b="1" dirty="0" smtClean="0"/>
              <a:t>No, there aren’t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36096" y="501317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</a:t>
            </a:r>
            <a:r>
              <a:rPr lang="en-US" sz="2400" b="1" dirty="0" smtClean="0"/>
              <a:t>Yes, there is.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64088" y="5373216"/>
            <a:ext cx="2920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4. </a:t>
            </a:r>
            <a:r>
              <a:rPr lang="en-US" sz="2400" b="1" dirty="0" smtClean="0"/>
              <a:t>Yes, there are.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436096" y="5733256"/>
            <a:ext cx="2950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5. </a:t>
            </a:r>
            <a:r>
              <a:rPr lang="en-US" sz="2400" b="1" dirty="0" smtClean="0"/>
              <a:t>No, there isn’t.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260648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What is it</a:t>
            </a:r>
            <a:r>
              <a:rPr lang="ru-RU" sz="4000" b="1" dirty="0" smtClean="0">
                <a:solidFill>
                  <a:srgbClr val="FF0000"/>
                </a:solidFill>
              </a:rPr>
              <a:t>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980728"/>
            <a:ext cx="2465865" cy="16561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3568" y="2636912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It is a sofa.</a:t>
            </a:r>
            <a:endParaRPr lang="ru-RU" sz="2400" b="1" dirty="0"/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980728"/>
            <a:ext cx="2592288" cy="16561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79912" y="263691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It is a bed.</a:t>
            </a:r>
            <a:endParaRPr lang="ru-RU" sz="2400" b="1" dirty="0"/>
          </a:p>
        </p:txBody>
      </p:sp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980728"/>
            <a:ext cx="2448272" cy="158417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88224" y="263691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It is a table.</a:t>
            </a:r>
            <a:endParaRPr lang="ru-RU" sz="2400" b="1" dirty="0"/>
          </a:p>
        </p:txBody>
      </p:sp>
      <p:pic>
        <p:nvPicPr>
          <p:cNvPr id="9" name="Рисунок 8" descr="index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47664" y="3501008"/>
            <a:ext cx="2376264" cy="2332480"/>
          </a:xfrm>
          <a:prstGeom prst="rect">
            <a:avLst/>
          </a:prstGeom>
        </p:spPr>
      </p:pic>
      <p:pic>
        <p:nvPicPr>
          <p:cNvPr id="10" name="Рисунок 9" descr="imag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76055" y="3501008"/>
            <a:ext cx="2499867" cy="244827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91680" y="594928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It is a lamp.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220072" y="594928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It is a bath.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908720"/>
            <a:ext cx="6192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Let’s learn  English together!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068960"/>
            <a:ext cx="4440493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260648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8000"/>
                </a:solidFill>
              </a:rPr>
              <a:t>Look at my house!</a:t>
            </a:r>
            <a:endParaRPr lang="ru-RU" sz="3600" b="1" dirty="0">
              <a:solidFill>
                <a:srgbClr val="008000"/>
              </a:solidFill>
            </a:endParaRPr>
          </a:p>
        </p:txBody>
      </p:sp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1988840"/>
            <a:ext cx="3892664" cy="33159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04248" y="2564904"/>
            <a:ext cx="2339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</a:t>
            </a:r>
            <a:r>
              <a:rPr lang="en-US" sz="2400" b="1" dirty="0" smtClean="0"/>
              <a:t> ceiling 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83968" y="5661248"/>
            <a:ext cx="1018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 floor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164288" y="400506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</a:t>
            </a:r>
            <a:r>
              <a:rPr lang="en-US" sz="2400" b="1" dirty="0" smtClean="0"/>
              <a:t> wall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2564904"/>
            <a:ext cx="1434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 window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3933056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 door 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139952" y="1052736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</a:t>
            </a:r>
            <a:r>
              <a:rPr lang="en-US" sz="2400" b="1" dirty="0" smtClean="0"/>
              <a:t> roof</a:t>
            </a:r>
            <a:endParaRPr lang="ru-RU" sz="2400" b="1" dirty="0"/>
          </a:p>
        </p:txBody>
      </p:sp>
      <p:cxnSp>
        <p:nvCxnSpPr>
          <p:cNvPr id="13" name="Прямая со стрелкой 12"/>
          <p:cNvCxnSpPr>
            <a:stCxn id="11" idx="2"/>
          </p:cNvCxnSpPr>
          <p:nvPr/>
        </p:nvCxnSpPr>
        <p:spPr>
          <a:xfrm>
            <a:off x="4752020" y="1514401"/>
            <a:ext cx="72008" cy="804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691680" y="2852936"/>
            <a:ext cx="302433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5940152" y="2852936"/>
            <a:ext cx="165618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9" idx="3"/>
          </p:cNvCxnSpPr>
          <p:nvPr/>
        </p:nvCxnSpPr>
        <p:spPr>
          <a:xfrm flipV="1">
            <a:off x="1907704" y="4149080"/>
            <a:ext cx="2160240" cy="148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5940152" y="4365104"/>
            <a:ext cx="158417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5" idx="0"/>
          </p:cNvCxnSpPr>
          <p:nvPr/>
        </p:nvCxnSpPr>
        <p:spPr>
          <a:xfrm flipV="1">
            <a:off x="4793082" y="4581128"/>
            <a:ext cx="13895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1196752"/>
            <a:ext cx="4979981" cy="35251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3608" y="476672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 have got a big and nice </a:t>
            </a:r>
            <a:r>
              <a:rPr lang="en-US" sz="2800" b="1" u="sng" dirty="0" smtClean="0"/>
              <a:t>house</a:t>
            </a:r>
            <a:r>
              <a:rPr lang="en-US" sz="2800" b="1" dirty="0" smtClean="0"/>
              <a:t>.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4797152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There are three </a:t>
            </a:r>
            <a:r>
              <a:rPr lang="en-US" sz="2800" b="1" u="sng" dirty="0" smtClean="0"/>
              <a:t>floors</a:t>
            </a:r>
            <a:r>
              <a:rPr lang="en-US" sz="2800" b="1" dirty="0" smtClean="0"/>
              <a:t> in my house.</a:t>
            </a:r>
          </a:p>
          <a:p>
            <a:pPr algn="ctr"/>
            <a:r>
              <a:rPr lang="en-US" sz="2800" b="1" dirty="0" smtClean="0"/>
              <a:t>There are many </a:t>
            </a:r>
            <a:r>
              <a:rPr lang="en-US" sz="2800" b="1" u="sng" dirty="0" smtClean="0"/>
              <a:t>rooms</a:t>
            </a:r>
            <a:r>
              <a:rPr lang="en-US" sz="2800" b="1" dirty="0" smtClean="0"/>
              <a:t> in it.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67744" y="5805264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8000"/>
                </a:solidFill>
              </a:rPr>
              <a:t>What are they</a:t>
            </a:r>
            <a:r>
              <a:rPr lang="ru-RU" sz="3600" b="1" dirty="0" smtClean="0">
                <a:solidFill>
                  <a:srgbClr val="008000"/>
                </a:solidFill>
              </a:rPr>
              <a:t>?</a:t>
            </a:r>
            <a:endParaRPr lang="ru-RU" sz="36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980728"/>
            <a:ext cx="3521604" cy="2304256"/>
          </a:xfrm>
          <a:prstGeom prst="rect">
            <a:avLst/>
          </a:prstGeom>
        </p:spPr>
      </p:pic>
      <p:pic>
        <p:nvPicPr>
          <p:cNvPr id="3" name="Рисунок 2" descr="image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908720"/>
            <a:ext cx="3633485" cy="2399296"/>
          </a:xfrm>
          <a:prstGeom prst="rect">
            <a:avLst/>
          </a:prstGeom>
        </p:spPr>
      </p:pic>
      <p:pic>
        <p:nvPicPr>
          <p:cNvPr id="4" name="Рисунок 3" descr="inde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3717032"/>
            <a:ext cx="3528392" cy="2319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5696" y="188640"/>
            <a:ext cx="51125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8000"/>
                </a:solidFill>
              </a:rPr>
              <a:t>Sitting room</a:t>
            </a:r>
            <a:endParaRPr lang="ru-RU" sz="4400" b="1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4009" y="3933056"/>
            <a:ext cx="396044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This is my sitting room.</a:t>
            </a:r>
          </a:p>
          <a:p>
            <a:pPr algn="ctr"/>
            <a:r>
              <a:rPr lang="en-US" sz="2400" b="1" dirty="0" smtClean="0"/>
              <a:t> It is big and light.</a:t>
            </a:r>
          </a:p>
          <a:p>
            <a:pPr algn="ctr"/>
            <a:r>
              <a:rPr lang="en-US" sz="2400" b="1" dirty="0" smtClean="0"/>
              <a:t>There are a lot of things in the room.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60648"/>
            <a:ext cx="3528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Remember!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980728"/>
            <a:ext cx="2465865" cy="1656184"/>
          </a:xfrm>
          <a:prstGeom prst="rect">
            <a:avLst/>
          </a:prstGeom>
        </p:spPr>
      </p:pic>
      <p:pic>
        <p:nvPicPr>
          <p:cNvPr id="4" name="Рисунок 3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3717032"/>
            <a:ext cx="1944216" cy="1884525"/>
          </a:xfrm>
          <a:prstGeom prst="rect">
            <a:avLst/>
          </a:prstGeom>
        </p:spPr>
      </p:pic>
      <p:pic>
        <p:nvPicPr>
          <p:cNvPr id="5" name="Рисунок 4" descr="index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412776"/>
            <a:ext cx="2050926" cy="1826875"/>
          </a:xfrm>
          <a:prstGeom prst="rect">
            <a:avLst/>
          </a:prstGeom>
        </p:spPr>
      </p:pic>
      <p:pic>
        <p:nvPicPr>
          <p:cNvPr id="6" name="Рисунок 5" descr="images2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9552" y="4005064"/>
            <a:ext cx="2352675" cy="1943100"/>
          </a:xfrm>
          <a:prstGeom prst="rect">
            <a:avLst/>
          </a:prstGeom>
        </p:spPr>
      </p:pic>
      <p:pic>
        <p:nvPicPr>
          <p:cNvPr id="7" name="Рисунок 6" descr="images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28184" y="4149080"/>
            <a:ext cx="2628900" cy="1743075"/>
          </a:xfrm>
          <a:prstGeom prst="rect">
            <a:avLst/>
          </a:prstGeom>
        </p:spPr>
      </p:pic>
      <p:pic>
        <p:nvPicPr>
          <p:cNvPr id="8" name="Рисунок 7" descr="image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72200" y="1052736"/>
            <a:ext cx="2339689" cy="151216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270892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</a:t>
            </a:r>
            <a:r>
              <a:rPr lang="en-US" sz="2400" b="1" dirty="0" smtClean="0"/>
              <a:t> sofa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419872" y="90872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</a:t>
            </a:r>
            <a:r>
              <a:rPr lang="en-US" sz="2400" b="1" dirty="0" smtClean="0"/>
              <a:t> fire-place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44208" y="270892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</a:t>
            </a:r>
            <a:r>
              <a:rPr lang="en-US" sz="2400" b="1" dirty="0" smtClean="0"/>
              <a:t> coffee table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43608" y="3573016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 TV-set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63888" y="580526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n arm-chair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732240" y="371703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</a:t>
            </a:r>
            <a:r>
              <a:rPr lang="en-US" sz="2400" b="1" dirty="0" smtClean="0"/>
              <a:t> carpet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188640"/>
            <a:ext cx="54726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8000"/>
                </a:solidFill>
              </a:rPr>
              <a:t>Bedroom</a:t>
            </a:r>
            <a:endParaRPr lang="ru-RU" sz="4400" b="1" dirty="0">
              <a:solidFill>
                <a:srgbClr val="008000"/>
              </a:solidFill>
            </a:endParaRPr>
          </a:p>
        </p:txBody>
      </p:sp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980728"/>
            <a:ext cx="3528392" cy="2306579"/>
          </a:xfrm>
          <a:prstGeom prst="rect">
            <a:avLst/>
          </a:prstGeom>
        </p:spPr>
      </p:pic>
      <p:pic>
        <p:nvPicPr>
          <p:cNvPr id="4" name="Рисунок 3" descr="imag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3645024"/>
            <a:ext cx="3564396" cy="2376264"/>
          </a:xfrm>
          <a:prstGeom prst="rect">
            <a:avLst/>
          </a:prstGeom>
        </p:spPr>
      </p:pic>
      <p:pic>
        <p:nvPicPr>
          <p:cNvPr id="5" name="Рисунок 4" descr="inde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980728"/>
            <a:ext cx="3332891" cy="23042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16016" y="3861048"/>
            <a:ext cx="417646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This is my bedroom.</a:t>
            </a:r>
          </a:p>
          <a:p>
            <a:pPr algn="ctr"/>
            <a:r>
              <a:rPr lang="en-US" sz="2400" b="1" dirty="0" smtClean="0"/>
              <a:t>It is very nice and comfortable.</a:t>
            </a:r>
          </a:p>
          <a:p>
            <a:pPr algn="ctr"/>
            <a:r>
              <a:rPr lang="en-US" sz="2400" b="1" dirty="0" smtClean="0"/>
              <a:t>There are a lot of things in the room</a:t>
            </a:r>
            <a:r>
              <a:rPr lang="en-US" b="1" dirty="0" smtClean="0"/>
              <a:t>.</a:t>
            </a:r>
          </a:p>
          <a:p>
            <a:pPr algn="ctr"/>
            <a:endParaRPr lang="en-US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2447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Remember!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59" y="1124744"/>
            <a:ext cx="2858523" cy="1944216"/>
          </a:xfrm>
          <a:prstGeom prst="rect">
            <a:avLst/>
          </a:prstGeom>
        </p:spPr>
      </p:pic>
      <p:pic>
        <p:nvPicPr>
          <p:cNvPr id="4" name="Рисунок 3" descr="imag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1052736"/>
            <a:ext cx="2907787" cy="2016224"/>
          </a:xfrm>
          <a:prstGeom prst="rect">
            <a:avLst/>
          </a:prstGeom>
        </p:spPr>
      </p:pic>
      <p:pic>
        <p:nvPicPr>
          <p:cNvPr id="5" name="Рисунок 4" descr="inde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1916832"/>
            <a:ext cx="1847850" cy="2466975"/>
          </a:xfrm>
          <a:prstGeom prst="rect">
            <a:avLst/>
          </a:prstGeom>
        </p:spPr>
      </p:pic>
      <p:pic>
        <p:nvPicPr>
          <p:cNvPr id="7" name="Рисунок 6" descr="images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37968" y="3933056"/>
            <a:ext cx="2738141" cy="208823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87624" y="3068960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</a:t>
            </a:r>
            <a:r>
              <a:rPr lang="en-US" sz="2400" b="1" dirty="0" smtClean="0"/>
              <a:t> bed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300192" y="314096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 wardrobe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139952" y="4437112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 lamp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187624" y="609329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</a:t>
            </a:r>
            <a:r>
              <a:rPr lang="en-US" sz="2400" b="1" dirty="0" smtClean="0"/>
              <a:t> mirror </a:t>
            </a:r>
            <a:endParaRPr lang="ru-RU" sz="2400" b="1" dirty="0"/>
          </a:p>
        </p:txBody>
      </p:sp>
      <p:pic>
        <p:nvPicPr>
          <p:cNvPr id="13" name="Рисунок 12" descr="index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3568" y="3861048"/>
            <a:ext cx="2664296" cy="216024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156176" y="6093296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</a:t>
            </a:r>
            <a:r>
              <a:rPr lang="en-US" sz="2400" b="1" dirty="0" smtClean="0"/>
              <a:t> picture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332656"/>
            <a:ext cx="51125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8000"/>
                </a:solidFill>
              </a:rPr>
              <a:t>Kitchen</a:t>
            </a:r>
            <a:endParaRPr lang="ru-RU" sz="4400" b="1" dirty="0">
              <a:solidFill>
                <a:srgbClr val="008000"/>
              </a:solidFill>
            </a:endParaRPr>
          </a:p>
        </p:txBody>
      </p:sp>
      <p:pic>
        <p:nvPicPr>
          <p:cNvPr id="3" name="Рисунок 2" descr="images,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24744"/>
            <a:ext cx="3551864" cy="2304256"/>
          </a:xfrm>
          <a:prstGeom prst="rect">
            <a:avLst/>
          </a:prstGeom>
        </p:spPr>
      </p:pic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3789040"/>
            <a:ext cx="3602723" cy="2376264"/>
          </a:xfrm>
          <a:prstGeom prst="rect">
            <a:avLst/>
          </a:prstGeom>
        </p:spPr>
      </p:pic>
      <p:pic>
        <p:nvPicPr>
          <p:cNvPr id="5" name="Рисунок 4" descr="imag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1124744"/>
            <a:ext cx="3467921" cy="22497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76056" y="4077072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This is a kitchen.</a:t>
            </a:r>
          </a:p>
          <a:p>
            <a:pPr algn="ctr"/>
            <a:r>
              <a:rPr lang="en-US" sz="2400" b="1" dirty="0" smtClean="0"/>
              <a:t>It is big and modern.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88640"/>
            <a:ext cx="2447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Remember!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1268760"/>
            <a:ext cx="2304256" cy="2232248"/>
          </a:xfrm>
          <a:prstGeom prst="rect">
            <a:avLst/>
          </a:prstGeom>
        </p:spPr>
      </p:pic>
      <p:pic>
        <p:nvPicPr>
          <p:cNvPr id="4" name="Рисунок 3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789039"/>
            <a:ext cx="2215133" cy="2530533"/>
          </a:xfrm>
          <a:prstGeom prst="rect">
            <a:avLst/>
          </a:prstGeo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1268760"/>
            <a:ext cx="2282874" cy="2376264"/>
          </a:xfrm>
          <a:prstGeom prst="rect">
            <a:avLst/>
          </a:prstGeom>
        </p:spPr>
      </p:pic>
      <p:pic>
        <p:nvPicPr>
          <p:cNvPr id="6" name="Рисунок 5" descr="images2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91880" y="1628800"/>
            <a:ext cx="2503915" cy="1944216"/>
          </a:xfrm>
          <a:prstGeom prst="rect">
            <a:avLst/>
          </a:prstGeom>
        </p:spPr>
      </p:pic>
      <p:pic>
        <p:nvPicPr>
          <p:cNvPr id="7" name="Рисунок 6" descr="index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16216" y="3789040"/>
            <a:ext cx="2238375" cy="2448272"/>
          </a:xfrm>
          <a:prstGeom prst="rect">
            <a:avLst/>
          </a:prstGeom>
        </p:spPr>
      </p:pic>
      <p:pic>
        <p:nvPicPr>
          <p:cNvPr id="8" name="Рисунок 7" descr="index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491880" y="4077072"/>
            <a:ext cx="2562225" cy="17811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99592" y="83671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</a:t>
            </a:r>
            <a:r>
              <a:rPr lang="en-US" sz="2400" b="1" dirty="0" smtClean="0"/>
              <a:t> fridge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76256" y="836712"/>
            <a:ext cx="1421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 table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23928" y="112474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</a:t>
            </a:r>
            <a:r>
              <a:rPr lang="en-US" sz="2400" b="1" dirty="0" smtClean="0"/>
              <a:t> cupboard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43608" y="623731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</a:t>
            </a:r>
            <a:r>
              <a:rPr lang="en-US" sz="2400" b="1" dirty="0" smtClean="0"/>
              <a:t> chair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211960" y="587727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</a:t>
            </a:r>
            <a:r>
              <a:rPr lang="en-US" sz="2400" b="1" dirty="0" smtClean="0"/>
              <a:t> sink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948264" y="616530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</a:t>
            </a:r>
            <a:r>
              <a:rPr lang="en-US" sz="2400" b="1" dirty="0" smtClean="0"/>
              <a:t> </a:t>
            </a:r>
            <a:r>
              <a:rPr lang="en-US" sz="2400" b="1" dirty="0" smtClean="0"/>
              <a:t>cooker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372</Words>
  <Application>Microsoft Office PowerPoint</Application>
  <PresentationFormat>Экран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Глызовы</dc:creator>
  <cp:lastModifiedBy>Глызовы</cp:lastModifiedBy>
  <cp:revision>44</cp:revision>
  <dcterms:created xsi:type="dcterms:W3CDTF">2014-01-21T13:48:39Z</dcterms:created>
  <dcterms:modified xsi:type="dcterms:W3CDTF">2014-01-24T19:32:43Z</dcterms:modified>
</cp:coreProperties>
</file>