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6" r:id="rId3"/>
    <p:sldId id="256" r:id="rId4"/>
    <p:sldId id="257" r:id="rId5"/>
    <p:sldId id="258" r:id="rId6"/>
    <p:sldId id="259" r:id="rId7"/>
    <p:sldId id="260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46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3C90-D177-4561-BBE3-19F4EC3DF778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81577-1B26-48FB-827B-4C17A06A2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3C90-D177-4561-BBE3-19F4EC3DF778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81577-1B26-48FB-827B-4C17A06A2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3C90-D177-4561-BBE3-19F4EC3DF778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81577-1B26-48FB-827B-4C17A06A2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3C90-D177-4561-BBE3-19F4EC3DF778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81577-1B26-48FB-827B-4C17A06A2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3C90-D177-4561-BBE3-19F4EC3DF778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81577-1B26-48FB-827B-4C17A06A2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3C90-D177-4561-BBE3-19F4EC3DF778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81577-1B26-48FB-827B-4C17A06A2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3C90-D177-4561-BBE3-19F4EC3DF778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81577-1B26-48FB-827B-4C17A06A2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3C90-D177-4561-BBE3-19F4EC3DF778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81577-1B26-48FB-827B-4C17A06A2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3C90-D177-4561-BBE3-19F4EC3DF778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81577-1B26-48FB-827B-4C17A06A2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3C90-D177-4561-BBE3-19F4EC3DF778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81577-1B26-48FB-827B-4C17A06A2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3C90-D177-4561-BBE3-19F4EC3DF778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81577-1B26-48FB-827B-4C17A06A2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E3C90-D177-4561-BBE3-19F4EC3DF778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81577-1B26-48FB-827B-4C17A06A2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7.jpeg"/><Relationship Id="rId4" Type="http://schemas.openxmlformats.org/officeDocument/2006/relationships/image" Target="../media/image36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jpeg"/><Relationship Id="rId5" Type="http://schemas.openxmlformats.org/officeDocument/2006/relationships/image" Target="../media/image19.jpeg"/><Relationship Id="rId4" Type="http://schemas.openxmlformats.org/officeDocument/2006/relationships/image" Target="../media/image25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7" Type="http://schemas.openxmlformats.org/officeDocument/2006/relationships/image" Target="../media/image30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jpeg"/><Relationship Id="rId5" Type="http://schemas.openxmlformats.org/officeDocument/2006/relationships/image" Target="../media/image28.jpeg"/><Relationship Id="rId4" Type="http://schemas.openxmlformats.org/officeDocument/2006/relationships/image" Target="../media/image2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nde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35696" y="1484784"/>
            <a:ext cx="5440434" cy="381642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476672"/>
            <a:ext cx="763284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Презентация к УМК «Планета Знаний» 3 класс</a:t>
            </a:r>
          </a:p>
          <a:p>
            <a:pPr algn="ctr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Тема: «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My house</a:t>
            </a: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»</a:t>
            </a:r>
            <a:endParaRPr lang="ru-RU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87624" y="5949280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Автор: Глызова О.Н МБОУ СОШ №41 г. Н-Новгород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188640"/>
            <a:ext cx="74168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008000"/>
                </a:solidFill>
              </a:rPr>
              <a:t>Bathroom</a:t>
            </a:r>
            <a:endParaRPr lang="ru-RU" sz="4400" b="1" dirty="0">
              <a:solidFill>
                <a:srgbClr val="008000"/>
              </a:solidFill>
            </a:endParaRPr>
          </a:p>
        </p:txBody>
      </p:sp>
      <p:pic>
        <p:nvPicPr>
          <p:cNvPr id="3" name="Рисунок 2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1052736"/>
            <a:ext cx="3466148" cy="2376264"/>
          </a:xfrm>
          <a:prstGeom prst="rect">
            <a:avLst/>
          </a:prstGeom>
        </p:spPr>
      </p:pic>
      <p:pic>
        <p:nvPicPr>
          <p:cNvPr id="4" name="Рисунок 3" descr="images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6015" y="1052735"/>
            <a:ext cx="3415879" cy="2376265"/>
          </a:xfrm>
          <a:prstGeom prst="rect">
            <a:avLst/>
          </a:prstGeom>
        </p:spPr>
      </p:pic>
      <p:pic>
        <p:nvPicPr>
          <p:cNvPr id="5" name="Рисунок 4" descr="index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3568" y="3717032"/>
            <a:ext cx="3456384" cy="248413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336011" y="4077072"/>
            <a:ext cx="412048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This is a bathroom.</a:t>
            </a:r>
          </a:p>
          <a:p>
            <a:pPr algn="ctr"/>
            <a:r>
              <a:rPr lang="en-US" sz="2400" b="1" dirty="0" smtClean="0"/>
              <a:t>It is very nice and comfortable.</a:t>
            </a:r>
          </a:p>
          <a:p>
            <a:pPr algn="ctr"/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1052735"/>
            <a:ext cx="2980167" cy="223224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260648"/>
            <a:ext cx="24477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Remember!</a:t>
            </a:r>
            <a:endParaRPr lang="ru-RU" sz="36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index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3861048"/>
            <a:ext cx="3024336" cy="2143125"/>
          </a:xfrm>
          <a:prstGeom prst="rect">
            <a:avLst/>
          </a:prstGeom>
        </p:spPr>
      </p:pic>
      <p:pic>
        <p:nvPicPr>
          <p:cNvPr id="5" name="Рисунок 4" descr="index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64088" y="1052736"/>
            <a:ext cx="2952328" cy="2212163"/>
          </a:xfrm>
          <a:prstGeom prst="rect">
            <a:avLst/>
          </a:prstGeom>
        </p:spPr>
      </p:pic>
      <p:pic>
        <p:nvPicPr>
          <p:cNvPr id="6" name="Рисунок 5" descr="index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436096" y="3861048"/>
            <a:ext cx="2952328" cy="223304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43608" y="3284984"/>
            <a:ext cx="7272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         a bath                                                         a shelf</a:t>
            </a:r>
            <a:endParaRPr lang="ru-RU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724128" y="6165304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a</a:t>
            </a:r>
            <a:r>
              <a:rPr lang="en-US" sz="2400" b="1" dirty="0" smtClean="0"/>
              <a:t> shower</a:t>
            </a:r>
            <a:endParaRPr lang="ru-RU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331640" y="6165304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a basin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95736" y="260648"/>
            <a:ext cx="46805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rgbClr val="008000"/>
                </a:solidFill>
              </a:rPr>
              <a:t>True</a:t>
            </a:r>
            <a:r>
              <a:rPr lang="en-US" sz="4400" dirty="0" smtClean="0"/>
              <a:t>/</a:t>
            </a:r>
            <a:r>
              <a:rPr lang="en-US" sz="4400" dirty="0" smtClean="0">
                <a:solidFill>
                  <a:srgbClr val="FF0000"/>
                </a:solidFill>
              </a:rPr>
              <a:t>False</a:t>
            </a:r>
            <a:endParaRPr lang="ru-RU" sz="4400" dirty="0">
              <a:solidFill>
                <a:srgbClr val="FF0000"/>
              </a:solidFill>
            </a:endParaRPr>
          </a:p>
        </p:txBody>
      </p:sp>
      <p:pic>
        <p:nvPicPr>
          <p:cNvPr id="3" name="Рисунок 2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39752" y="980728"/>
            <a:ext cx="4349803" cy="309634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67544" y="4149080"/>
            <a:ext cx="619268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1. There are two windows in the room. </a:t>
            </a:r>
          </a:p>
          <a:p>
            <a:r>
              <a:rPr lang="en-US" sz="2800" dirty="0" smtClean="0"/>
              <a:t>2. There is a table near the wall.</a:t>
            </a:r>
          </a:p>
          <a:p>
            <a:pPr marL="514350" indent="-514350"/>
            <a:r>
              <a:rPr lang="en-US" sz="2800" dirty="0" smtClean="0"/>
              <a:t>3. There is a TV to the right of the table.</a:t>
            </a:r>
          </a:p>
          <a:p>
            <a:pPr marL="514350" indent="-514350"/>
            <a:r>
              <a:rPr lang="en-US" sz="2800" dirty="0" smtClean="0"/>
              <a:t>4. There is a carpet on the floor.</a:t>
            </a:r>
          </a:p>
          <a:p>
            <a:pPr marL="514350" indent="-514350"/>
            <a:r>
              <a:rPr lang="en-US" sz="2800" dirty="0" smtClean="0"/>
              <a:t>5. There is a chair in front of the table.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6588224" y="4149080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false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80112" y="4581128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8000"/>
                </a:solidFill>
              </a:rPr>
              <a:t>true</a:t>
            </a:r>
            <a:endParaRPr lang="ru-RU" sz="2800" dirty="0">
              <a:solidFill>
                <a:srgbClr val="008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88224" y="4941168"/>
            <a:ext cx="7970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true</a:t>
            </a:r>
            <a:endParaRPr lang="ru-RU" sz="2800" dirty="0">
              <a:solidFill>
                <a:srgbClr val="008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08104" y="5445224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false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28184" y="5805264"/>
            <a:ext cx="11521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true</a:t>
            </a:r>
            <a:endParaRPr lang="ru-RU" sz="28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680" y="260648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Answer these questions.</a:t>
            </a:r>
            <a:endParaRPr lang="ru-RU" sz="3600" b="1" dirty="0">
              <a:solidFill>
                <a:srgbClr val="FF0000"/>
              </a:solidFill>
            </a:endParaRPr>
          </a:p>
        </p:txBody>
      </p:sp>
      <p:pic>
        <p:nvPicPr>
          <p:cNvPr id="3" name="Рисунок 2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23728" y="908720"/>
            <a:ext cx="4896544" cy="314826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1520" y="4293096"/>
            <a:ext cx="583264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400" dirty="0" smtClean="0"/>
              <a:t>Is there a coffee table in front of the sofa</a:t>
            </a:r>
            <a:r>
              <a:rPr lang="ru-RU" sz="2400" dirty="0" smtClean="0"/>
              <a:t>?</a:t>
            </a:r>
          </a:p>
          <a:p>
            <a:pPr marL="342900" indent="-342900">
              <a:buAutoNum type="arabicPeriod"/>
            </a:pPr>
            <a:r>
              <a:rPr lang="en-US" sz="2400" dirty="0" smtClean="0"/>
              <a:t>Are there pictures on the wall</a:t>
            </a:r>
            <a:r>
              <a:rPr lang="ru-RU" sz="2400" dirty="0" smtClean="0"/>
              <a:t>?</a:t>
            </a:r>
            <a:endParaRPr lang="en-US" sz="2400" dirty="0" smtClean="0"/>
          </a:p>
          <a:p>
            <a:pPr marL="342900" indent="-342900">
              <a:buAutoNum type="arabicPeriod"/>
            </a:pPr>
            <a:r>
              <a:rPr lang="en-US" sz="2400" dirty="0" smtClean="0"/>
              <a:t>Is there an armchair near the wall</a:t>
            </a:r>
            <a:r>
              <a:rPr lang="ru-RU" sz="2400" dirty="0" smtClean="0"/>
              <a:t>?</a:t>
            </a:r>
          </a:p>
          <a:p>
            <a:pPr marL="342900" indent="-342900">
              <a:buAutoNum type="arabicPeriod"/>
            </a:pPr>
            <a:r>
              <a:rPr lang="en-US" sz="2400" dirty="0" smtClean="0"/>
              <a:t>Are there lamps on the ceiling</a:t>
            </a:r>
            <a:r>
              <a:rPr lang="ru-RU" sz="2400" dirty="0" smtClean="0"/>
              <a:t>?</a:t>
            </a:r>
          </a:p>
          <a:p>
            <a:pPr marL="342900" indent="-342900">
              <a:buAutoNum type="arabicPeriod"/>
            </a:pPr>
            <a:r>
              <a:rPr lang="en-US" sz="2400" dirty="0" smtClean="0"/>
              <a:t>Is there a TV on the table</a:t>
            </a:r>
            <a:r>
              <a:rPr lang="ru-RU" sz="2400" dirty="0" smtClean="0"/>
              <a:t>?</a:t>
            </a:r>
          </a:p>
          <a:p>
            <a:pPr marL="342900" indent="-342900">
              <a:buAutoNum type="arabicPeriod"/>
            </a:pP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228184" y="4293096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1. </a:t>
            </a:r>
            <a:r>
              <a:rPr lang="en-US" sz="2400" b="1" dirty="0" smtClean="0"/>
              <a:t>Yes, there is.</a:t>
            </a:r>
            <a:endParaRPr lang="ru-RU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436096" y="4653136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2. </a:t>
            </a:r>
            <a:r>
              <a:rPr lang="en-US" sz="2400" b="1" dirty="0" smtClean="0"/>
              <a:t>No, there aren’t</a:t>
            </a:r>
            <a:r>
              <a:rPr lang="en-US" dirty="0" smtClean="0"/>
              <a:t>.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436096" y="5013176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3. </a:t>
            </a:r>
            <a:r>
              <a:rPr lang="en-US" sz="2400" b="1" dirty="0" smtClean="0"/>
              <a:t>Yes, there is.</a:t>
            </a:r>
            <a:endParaRPr lang="ru-RU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364088" y="5373216"/>
            <a:ext cx="2920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4. </a:t>
            </a:r>
            <a:r>
              <a:rPr lang="en-US" sz="2400" b="1" dirty="0" smtClean="0"/>
              <a:t>Yes, there are.</a:t>
            </a:r>
            <a:endParaRPr lang="ru-RU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436096" y="5733256"/>
            <a:ext cx="2950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5. </a:t>
            </a:r>
            <a:r>
              <a:rPr lang="en-US" sz="2400" b="1" dirty="0" smtClean="0"/>
              <a:t>No, there isn’t.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260648"/>
            <a:ext cx="58326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What is it</a:t>
            </a:r>
            <a:r>
              <a:rPr lang="ru-RU" sz="4000" b="1" dirty="0" smtClean="0">
                <a:solidFill>
                  <a:srgbClr val="FF0000"/>
                </a:solidFill>
              </a:rPr>
              <a:t>?</a:t>
            </a:r>
            <a:endParaRPr lang="ru-RU" sz="4000" b="1" dirty="0">
              <a:solidFill>
                <a:srgbClr val="FF0000"/>
              </a:solidFill>
            </a:endParaRPr>
          </a:p>
        </p:txBody>
      </p:sp>
      <p:pic>
        <p:nvPicPr>
          <p:cNvPr id="3" name="Рисунок 2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980728"/>
            <a:ext cx="2465865" cy="165618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83568" y="2636912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It is a sofa.</a:t>
            </a:r>
            <a:endParaRPr lang="ru-RU" sz="2400" b="1" dirty="0"/>
          </a:p>
        </p:txBody>
      </p:sp>
      <p:pic>
        <p:nvPicPr>
          <p:cNvPr id="5" name="Рисунок 4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91880" y="980728"/>
            <a:ext cx="2592288" cy="165618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779912" y="2636912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It is a bed.</a:t>
            </a:r>
            <a:endParaRPr lang="ru-RU" sz="2400" b="1" dirty="0"/>
          </a:p>
        </p:txBody>
      </p:sp>
      <p:pic>
        <p:nvPicPr>
          <p:cNvPr id="7" name="Рисунок 6" descr="imag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44208" y="980728"/>
            <a:ext cx="2448272" cy="158417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588224" y="2636912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It is a table.</a:t>
            </a:r>
            <a:endParaRPr lang="ru-RU" sz="2400" b="1" dirty="0"/>
          </a:p>
        </p:txBody>
      </p:sp>
      <p:pic>
        <p:nvPicPr>
          <p:cNvPr id="9" name="Рисунок 8" descr="index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547664" y="3501008"/>
            <a:ext cx="2376264" cy="2332480"/>
          </a:xfrm>
          <a:prstGeom prst="rect">
            <a:avLst/>
          </a:prstGeom>
        </p:spPr>
      </p:pic>
      <p:pic>
        <p:nvPicPr>
          <p:cNvPr id="10" name="Рисунок 9" descr="images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76055" y="3501008"/>
            <a:ext cx="2499867" cy="244827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691680" y="5949280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It is a lamp.</a:t>
            </a:r>
            <a:endParaRPr lang="ru-RU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220072" y="5949280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It is a bath.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7664" y="908720"/>
            <a:ext cx="61926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FF0000"/>
                </a:solidFill>
              </a:rPr>
              <a:t>Let’s learn  English together!</a:t>
            </a:r>
            <a:endParaRPr lang="ru-RU" sz="6000" b="1" dirty="0">
              <a:solidFill>
                <a:srgbClr val="FF0000"/>
              </a:solidFill>
            </a:endParaRPr>
          </a:p>
        </p:txBody>
      </p:sp>
      <p:pic>
        <p:nvPicPr>
          <p:cNvPr id="3" name="Рисунок 2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39752" y="3068960"/>
            <a:ext cx="4440493" cy="26642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260648"/>
            <a:ext cx="6048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8000"/>
                </a:solidFill>
              </a:rPr>
              <a:t>Look at my house!</a:t>
            </a:r>
            <a:endParaRPr lang="ru-RU" sz="3600" b="1" dirty="0">
              <a:solidFill>
                <a:srgbClr val="008000"/>
              </a:solidFill>
            </a:endParaRPr>
          </a:p>
        </p:txBody>
      </p:sp>
      <p:pic>
        <p:nvPicPr>
          <p:cNvPr id="3" name="Рисунок 2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1800" y="1988840"/>
            <a:ext cx="3892664" cy="331597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804248" y="2564904"/>
            <a:ext cx="2339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a</a:t>
            </a:r>
            <a:r>
              <a:rPr lang="en-US" sz="2400" b="1" dirty="0" smtClean="0"/>
              <a:t> ceiling </a:t>
            </a:r>
            <a:endParaRPr lang="ru-RU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283968" y="5661248"/>
            <a:ext cx="10182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a</a:t>
            </a:r>
            <a:r>
              <a:rPr lang="en-US" sz="2400" b="1" dirty="0" smtClean="0"/>
              <a:t> floor</a:t>
            </a:r>
            <a:endParaRPr lang="ru-RU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164288" y="4005064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a</a:t>
            </a:r>
            <a:r>
              <a:rPr lang="en-US" sz="2400" b="1" dirty="0" smtClean="0"/>
              <a:t> wall</a:t>
            </a:r>
            <a:endParaRPr lang="ru-RU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39552" y="2564904"/>
            <a:ext cx="1434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a window</a:t>
            </a:r>
            <a:endParaRPr lang="ru-RU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899592" y="3933056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</a:t>
            </a:r>
            <a:r>
              <a:rPr lang="en-US" sz="2400" b="1" dirty="0" smtClean="0"/>
              <a:t> door </a:t>
            </a:r>
            <a:endParaRPr lang="ru-RU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139952" y="1052736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a</a:t>
            </a:r>
            <a:r>
              <a:rPr lang="en-US" sz="2400" b="1" dirty="0" smtClean="0"/>
              <a:t> roof</a:t>
            </a:r>
            <a:endParaRPr lang="ru-RU" sz="2400" b="1" dirty="0"/>
          </a:p>
        </p:txBody>
      </p:sp>
      <p:cxnSp>
        <p:nvCxnSpPr>
          <p:cNvPr id="13" name="Прямая со стрелкой 12"/>
          <p:cNvCxnSpPr>
            <a:stCxn id="11" idx="2"/>
          </p:cNvCxnSpPr>
          <p:nvPr/>
        </p:nvCxnSpPr>
        <p:spPr>
          <a:xfrm>
            <a:off x="4752020" y="1514401"/>
            <a:ext cx="72008" cy="8048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1691680" y="2852936"/>
            <a:ext cx="302433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>
            <a:off x="5940152" y="2852936"/>
            <a:ext cx="1656184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9" idx="3"/>
          </p:cNvCxnSpPr>
          <p:nvPr/>
        </p:nvCxnSpPr>
        <p:spPr>
          <a:xfrm flipV="1">
            <a:off x="1907704" y="4149080"/>
            <a:ext cx="2160240" cy="148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H="1">
            <a:off x="5940152" y="4365104"/>
            <a:ext cx="1584176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5" idx="0"/>
          </p:cNvCxnSpPr>
          <p:nvPr/>
        </p:nvCxnSpPr>
        <p:spPr>
          <a:xfrm flipV="1">
            <a:off x="4793082" y="4581128"/>
            <a:ext cx="138958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1196752"/>
            <a:ext cx="4979981" cy="352515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43608" y="476672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I have got a big and nice </a:t>
            </a:r>
            <a:r>
              <a:rPr lang="en-US" sz="2800" b="1" u="sng" dirty="0" smtClean="0"/>
              <a:t>house</a:t>
            </a:r>
            <a:r>
              <a:rPr lang="en-US" sz="2800" b="1" dirty="0" smtClean="0"/>
              <a:t>.</a:t>
            </a:r>
            <a:endParaRPr lang="ru-RU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899592" y="4797152"/>
            <a:ext cx="78488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There are three </a:t>
            </a:r>
            <a:r>
              <a:rPr lang="en-US" sz="2800" b="1" u="sng" dirty="0" smtClean="0"/>
              <a:t>floors</a:t>
            </a:r>
            <a:r>
              <a:rPr lang="en-US" sz="2800" b="1" dirty="0" smtClean="0"/>
              <a:t> in my house.</a:t>
            </a:r>
          </a:p>
          <a:p>
            <a:pPr algn="ctr"/>
            <a:r>
              <a:rPr lang="en-US" sz="2800" b="1" dirty="0" smtClean="0"/>
              <a:t>There are many </a:t>
            </a:r>
            <a:r>
              <a:rPr lang="en-US" sz="2800" b="1" u="sng" dirty="0" smtClean="0"/>
              <a:t>rooms</a:t>
            </a:r>
            <a:r>
              <a:rPr lang="en-US" sz="2800" b="1" dirty="0" smtClean="0"/>
              <a:t> in it.</a:t>
            </a:r>
            <a:endParaRPr lang="ru-R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267744" y="5805264"/>
            <a:ext cx="5184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8000"/>
                </a:solidFill>
              </a:rPr>
              <a:t>What are they</a:t>
            </a:r>
            <a:r>
              <a:rPr lang="ru-RU" sz="3600" b="1" dirty="0" smtClean="0">
                <a:solidFill>
                  <a:srgbClr val="008000"/>
                </a:solidFill>
              </a:rPr>
              <a:t>?</a:t>
            </a:r>
            <a:endParaRPr lang="ru-RU" sz="3600" b="1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980728"/>
            <a:ext cx="3521604" cy="2304256"/>
          </a:xfrm>
          <a:prstGeom prst="rect">
            <a:avLst/>
          </a:prstGeom>
        </p:spPr>
      </p:pic>
      <p:pic>
        <p:nvPicPr>
          <p:cNvPr id="3" name="Рисунок 2" descr="images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32040" y="908720"/>
            <a:ext cx="3633485" cy="2399296"/>
          </a:xfrm>
          <a:prstGeom prst="rect">
            <a:avLst/>
          </a:prstGeom>
        </p:spPr>
      </p:pic>
      <p:pic>
        <p:nvPicPr>
          <p:cNvPr id="4" name="Рисунок 3" descr="index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7584" y="3717032"/>
            <a:ext cx="3528392" cy="231926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35696" y="188640"/>
            <a:ext cx="51125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008000"/>
                </a:solidFill>
              </a:rPr>
              <a:t>Sitting room</a:t>
            </a:r>
            <a:endParaRPr lang="ru-RU" sz="4400" b="1" dirty="0">
              <a:solidFill>
                <a:srgbClr val="008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44009" y="3933056"/>
            <a:ext cx="396044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This is my sitting room.</a:t>
            </a:r>
          </a:p>
          <a:p>
            <a:pPr algn="ctr"/>
            <a:r>
              <a:rPr lang="en-US" sz="2400" b="1" dirty="0" smtClean="0"/>
              <a:t> It is big and light.</a:t>
            </a:r>
          </a:p>
          <a:p>
            <a:pPr algn="ctr"/>
            <a:r>
              <a:rPr lang="en-US" sz="2400" b="1" dirty="0" smtClean="0"/>
              <a:t>There are a lot of things in the room.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260648"/>
            <a:ext cx="3528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Remember!</a:t>
            </a:r>
            <a:endParaRPr lang="ru-RU" sz="3200" b="1" dirty="0">
              <a:solidFill>
                <a:srgbClr val="FF0000"/>
              </a:solidFill>
            </a:endParaRPr>
          </a:p>
        </p:txBody>
      </p:sp>
      <p:pic>
        <p:nvPicPr>
          <p:cNvPr id="3" name="Рисунок 2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980728"/>
            <a:ext cx="2465865" cy="1656184"/>
          </a:xfrm>
          <a:prstGeom prst="rect">
            <a:avLst/>
          </a:prstGeom>
        </p:spPr>
      </p:pic>
      <p:pic>
        <p:nvPicPr>
          <p:cNvPr id="4" name="Рисунок 3" descr="index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63888" y="3717032"/>
            <a:ext cx="1944216" cy="1884525"/>
          </a:xfrm>
          <a:prstGeom prst="rect">
            <a:avLst/>
          </a:prstGeom>
        </p:spPr>
      </p:pic>
      <p:pic>
        <p:nvPicPr>
          <p:cNvPr id="5" name="Рисунок 4" descr="index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91880" y="1412776"/>
            <a:ext cx="2050926" cy="1826875"/>
          </a:xfrm>
          <a:prstGeom prst="rect">
            <a:avLst/>
          </a:prstGeom>
        </p:spPr>
      </p:pic>
      <p:pic>
        <p:nvPicPr>
          <p:cNvPr id="6" name="Рисунок 5" descr="images2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9552" y="4005064"/>
            <a:ext cx="2352675" cy="1943100"/>
          </a:xfrm>
          <a:prstGeom prst="rect">
            <a:avLst/>
          </a:prstGeom>
        </p:spPr>
      </p:pic>
      <p:pic>
        <p:nvPicPr>
          <p:cNvPr id="7" name="Рисунок 6" descr="images1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228184" y="4149080"/>
            <a:ext cx="2628900" cy="1743075"/>
          </a:xfrm>
          <a:prstGeom prst="rect">
            <a:avLst/>
          </a:prstGeom>
        </p:spPr>
      </p:pic>
      <p:pic>
        <p:nvPicPr>
          <p:cNvPr id="8" name="Рисунок 7" descr="images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372200" y="1052736"/>
            <a:ext cx="2339689" cy="151216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55576" y="2708920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a</a:t>
            </a:r>
            <a:r>
              <a:rPr lang="en-US" sz="2400" b="1" dirty="0" smtClean="0"/>
              <a:t> sofa</a:t>
            </a:r>
            <a:endParaRPr lang="ru-RU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419872" y="908720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a</a:t>
            </a:r>
            <a:r>
              <a:rPr lang="en-US" sz="2400" b="1" dirty="0" smtClean="0"/>
              <a:t> fire-place</a:t>
            </a:r>
            <a:endParaRPr lang="ru-RU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444208" y="2708920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a</a:t>
            </a:r>
            <a:r>
              <a:rPr lang="en-US" sz="2400" b="1" dirty="0" smtClean="0"/>
              <a:t> coffee table</a:t>
            </a:r>
            <a:endParaRPr lang="ru-RU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043608" y="3573016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a TV-set</a:t>
            </a:r>
            <a:endParaRPr lang="ru-RU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563888" y="5805264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</a:t>
            </a:r>
            <a:r>
              <a:rPr lang="en-US" sz="2400" b="1" dirty="0" smtClean="0"/>
              <a:t>n arm-chair</a:t>
            </a:r>
            <a:endParaRPr lang="ru-RU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732240" y="3717032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a</a:t>
            </a:r>
            <a:r>
              <a:rPr lang="en-US" sz="2400" b="1" dirty="0" smtClean="0"/>
              <a:t> carpet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9712" y="188640"/>
            <a:ext cx="54726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008000"/>
                </a:solidFill>
              </a:rPr>
              <a:t>Bedroom</a:t>
            </a:r>
            <a:endParaRPr lang="ru-RU" sz="4400" b="1" dirty="0">
              <a:solidFill>
                <a:srgbClr val="008000"/>
              </a:solidFill>
            </a:endParaRPr>
          </a:p>
        </p:txBody>
      </p:sp>
      <p:pic>
        <p:nvPicPr>
          <p:cNvPr id="3" name="Рисунок 2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980728"/>
            <a:ext cx="3528392" cy="2306579"/>
          </a:xfrm>
          <a:prstGeom prst="rect">
            <a:avLst/>
          </a:prstGeom>
        </p:spPr>
      </p:pic>
      <p:pic>
        <p:nvPicPr>
          <p:cNvPr id="4" name="Рисунок 3" descr="images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3645024"/>
            <a:ext cx="3564396" cy="2376264"/>
          </a:xfrm>
          <a:prstGeom prst="rect">
            <a:avLst/>
          </a:prstGeom>
        </p:spPr>
      </p:pic>
      <p:pic>
        <p:nvPicPr>
          <p:cNvPr id="5" name="Рисунок 4" descr="index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932040" y="980728"/>
            <a:ext cx="3332891" cy="230425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716016" y="3861048"/>
            <a:ext cx="417646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This is my bedroom.</a:t>
            </a:r>
          </a:p>
          <a:p>
            <a:pPr algn="ctr"/>
            <a:r>
              <a:rPr lang="en-US" sz="2400" b="1" dirty="0" smtClean="0"/>
              <a:t>It is very nice and comfortable.</a:t>
            </a:r>
          </a:p>
          <a:p>
            <a:pPr algn="ctr"/>
            <a:r>
              <a:rPr lang="en-US" sz="2400" b="1" dirty="0" smtClean="0"/>
              <a:t>There are a lot of things in the room</a:t>
            </a:r>
            <a:r>
              <a:rPr lang="en-US" b="1" dirty="0" smtClean="0"/>
              <a:t>.</a:t>
            </a:r>
          </a:p>
          <a:p>
            <a:pPr algn="ctr"/>
            <a:endParaRPr lang="en-US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332656"/>
            <a:ext cx="24477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Remember!</a:t>
            </a:r>
            <a:endParaRPr lang="ru-RU" sz="3600" b="1" dirty="0">
              <a:solidFill>
                <a:srgbClr val="FF0000"/>
              </a:solidFill>
            </a:endParaRPr>
          </a:p>
        </p:txBody>
      </p:sp>
      <p:pic>
        <p:nvPicPr>
          <p:cNvPr id="3" name="Рисунок 2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59" y="1124744"/>
            <a:ext cx="2858523" cy="1944216"/>
          </a:xfrm>
          <a:prstGeom prst="rect">
            <a:avLst/>
          </a:prstGeom>
        </p:spPr>
      </p:pic>
      <p:pic>
        <p:nvPicPr>
          <p:cNvPr id="4" name="Рисунок 3" descr="images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40152" y="1052736"/>
            <a:ext cx="2907787" cy="2016224"/>
          </a:xfrm>
          <a:prstGeom prst="rect">
            <a:avLst/>
          </a:prstGeom>
        </p:spPr>
      </p:pic>
      <p:pic>
        <p:nvPicPr>
          <p:cNvPr id="5" name="Рисунок 4" descr="index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79912" y="1916832"/>
            <a:ext cx="1847850" cy="2466975"/>
          </a:xfrm>
          <a:prstGeom prst="rect">
            <a:avLst/>
          </a:prstGeom>
        </p:spPr>
      </p:pic>
      <p:pic>
        <p:nvPicPr>
          <p:cNvPr id="7" name="Рисунок 6" descr="images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937968" y="3933056"/>
            <a:ext cx="2738141" cy="208823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187624" y="3068960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a</a:t>
            </a:r>
            <a:r>
              <a:rPr lang="en-US" sz="2400" b="1" dirty="0" smtClean="0"/>
              <a:t> bed</a:t>
            </a:r>
            <a:endParaRPr lang="ru-RU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300192" y="3140968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a wardrobe</a:t>
            </a:r>
            <a:endParaRPr lang="ru-RU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139952" y="4437112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a lamp</a:t>
            </a:r>
            <a:endParaRPr lang="ru-RU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187624" y="6093296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a</a:t>
            </a:r>
            <a:r>
              <a:rPr lang="en-US" sz="2400" b="1" dirty="0" smtClean="0"/>
              <a:t> mirror </a:t>
            </a:r>
            <a:endParaRPr lang="ru-RU" sz="2400" b="1" dirty="0"/>
          </a:p>
        </p:txBody>
      </p:sp>
      <p:pic>
        <p:nvPicPr>
          <p:cNvPr id="13" name="Рисунок 12" descr="index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83568" y="3861048"/>
            <a:ext cx="2664296" cy="216024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6156176" y="6093296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a</a:t>
            </a:r>
            <a:r>
              <a:rPr lang="en-US" sz="2400" b="1" dirty="0" smtClean="0"/>
              <a:t> picture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3728" y="332656"/>
            <a:ext cx="51125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008000"/>
                </a:solidFill>
              </a:rPr>
              <a:t>Kitchen</a:t>
            </a:r>
            <a:endParaRPr lang="ru-RU" sz="4400" b="1" dirty="0">
              <a:solidFill>
                <a:srgbClr val="008000"/>
              </a:solidFill>
            </a:endParaRPr>
          </a:p>
        </p:txBody>
      </p:sp>
      <p:pic>
        <p:nvPicPr>
          <p:cNvPr id="3" name="Рисунок 2" descr="images,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1124744"/>
            <a:ext cx="3551864" cy="2304256"/>
          </a:xfrm>
          <a:prstGeom prst="rect">
            <a:avLst/>
          </a:prstGeom>
        </p:spPr>
      </p:pic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7584" y="3789040"/>
            <a:ext cx="3602723" cy="2376264"/>
          </a:xfrm>
          <a:prstGeom prst="rect">
            <a:avLst/>
          </a:prstGeom>
        </p:spPr>
      </p:pic>
      <p:pic>
        <p:nvPicPr>
          <p:cNvPr id="5" name="Рисунок 4" descr="images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932040" y="1124744"/>
            <a:ext cx="3467921" cy="224979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076056" y="4077072"/>
            <a:ext cx="3240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This is a kitchen.</a:t>
            </a:r>
          </a:p>
          <a:p>
            <a:pPr algn="ctr"/>
            <a:r>
              <a:rPr lang="en-US" sz="2400" b="1" dirty="0" smtClean="0"/>
              <a:t>It is big and modern. 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188640"/>
            <a:ext cx="24477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Remember!</a:t>
            </a:r>
            <a:endParaRPr lang="ru-RU" sz="3600" b="1" dirty="0">
              <a:solidFill>
                <a:srgbClr val="FF0000"/>
              </a:solidFill>
            </a:endParaRPr>
          </a:p>
        </p:txBody>
      </p:sp>
      <p:pic>
        <p:nvPicPr>
          <p:cNvPr id="3" name="Рисунок 2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44208" y="1268760"/>
            <a:ext cx="2304256" cy="2232248"/>
          </a:xfrm>
          <a:prstGeom prst="rect">
            <a:avLst/>
          </a:prstGeom>
        </p:spPr>
      </p:pic>
      <p:pic>
        <p:nvPicPr>
          <p:cNvPr id="4" name="Рисунок 3" descr="index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3789039"/>
            <a:ext cx="2215133" cy="2530533"/>
          </a:xfrm>
          <a:prstGeom prst="rect">
            <a:avLst/>
          </a:prstGeom>
        </p:spPr>
      </p:pic>
      <p:pic>
        <p:nvPicPr>
          <p:cNvPr id="5" name="Рисунок 4" descr="imag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3568" y="1268760"/>
            <a:ext cx="2282874" cy="2376264"/>
          </a:xfrm>
          <a:prstGeom prst="rect">
            <a:avLst/>
          </a:prstGeom>
        </p:spPr>
      </p:pic>
      <p:pic>
        <p:nvPicPr>
          <p:cNvPr id="6" name="Рисунок 5" descr="images2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491880" y="1628800"/>
            <a:ext cx="2503915" cy="1944216"/>
          </a:xfrm>
          <a:prstGeom prst="rect">
            <a:avLst/>
          </a:prstGeom>
        </p:spPr>
      </p:pic>
      <p:pic>
        <p:nvPicPr>
          <p:cNvPr id="7" name="Рисунок 6" descr="index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516216" y="3789040"/>
            <a:ext cx="2238375" cy="2448272"/>
          </a:xfrm>
          <a:prstGeom prst="rect">
            <a:avLst/>
          </a:prstGeom>
        </p:spPr>
      </p:pic>
      <p:pic>
        <p:nvPicPr>
          <p:cNvPr id="8" name="Рисунок 7" descr="index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491880" y="4077072"/>
            <a:ext cx="2562225" cy="178117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99592" y="836712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a</a:t>
            </a:r>
            <a:r>
              <a:rPr lang="en-US" sz="2400" b="1" dirty="0" smtClean="0"/>
              <a:t> fridge</a:t>
            </a:r>
            <a:endParaRPr lang="ru-RU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876256" y="836712"/>
            <a:ext cx="1421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a table</a:t>
            </a:r>
            <a:endParaRPr lang="ru-RU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923928" y="1124744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a</a:t>
            </a:r>
            <a:r>
              <a:rPr lang="en-US" sz="2400" b="1" dirty="0" smtClean="0"/>
              <a:t> cupboard</a:t>
            </a:r>
            <a:endParaRPr lang="ru-RU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043608" y="6237312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a</a:t>
            </a:r>
            <a:r>
              <a:rPr lang="en-US" sz="2400" b="1" dirty="0" smtClean="0"/>
              <a:t> chair</a:t>
            </a:r>
            <a:endParaRPr lang="ru-RU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211960" y="5877272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a</a:t>
            </a:r>
            <a:r>
              <a:rPr lang="en-US" sz="2400" b="1" dirty="0" smtClean="0"/>
              <a:t> sink</a:t>
            </a:r>
            <a:endParaRPr lang="ru-RU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948264" y="6165304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a</a:t>
            </a:r>
            <a:r>
              <a:rPr lang="en-US" sz="2400" b="1" dirty="0" smtClean="0"/>
              <a:t> </a:t>
            </a:r>
            <a:r>
              <a:rPr lang="en-US" sz="2400" b="1" dirty="0" smtClean="0"/>
              <a:t>cooker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372</Words>
  <Application>Microsoft Office PowerPoint</Application>
  <PresentationFormat>Экран (4:3)</PresentationFormat>
  <Paragraphs>81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Глызовы</dc:creator>
  <cp:lastModifiedBy>Глызовы</cp:lastModifiedBy>
  <cp:revision>44</cp:revision>
  <dcterms:created xsi:type="dcterms:W3CDTF">2014-01-21T13:48:39Z</dcterms:created>
  <dcterms:modified xsi:type="dcterms:W3CDTF">2014-01-24T19:32:43Z</dcterms:modified>
</cp:coreProperties>
</file>