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BE1B-BAFF-4F73-8229-24F0A8FF3CF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344E-B7C9-476C-B0C3-0D5F63ED8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BE1B-BAFF-4F73-8229-24F0A8FF3CF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344E-B7C9-476C-B0C3-0D5F63ED8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BE1B-BAFF-4F73-8229-24F0A8FF3CF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344E-B7C9-476C-B0C3-0D5F63ED8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BE1B-BAFF-4F73-8229-24F0A8FF3CF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344E-B7C9-476C-B0C3-0D5F63ED8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BE1B-BAFF-4F73-8229-24F0A8FF3CF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344E-B7C9-476C-B0C3-0D5F63ED8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BE1B-BAFF-4F73-8229-24F0A8FF3CF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344E-B7C9-476C-B0C3-0D5F63ED8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BE1B-BAFF-4F73-8229-24F0A8FF3CF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344E-B7C9-476C-B0C3-0D5F63ED8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BE1B-BAFF-4F73-8229-24F0A8FF3CF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344E-B7C9-476C-B0C3-0D5F63ED8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BE1B-BAFF-4F73-8229-24F0A8FF3CF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344E-B7C9-476C-B0C3-0D5F63ED8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BE1B-BAFF-4F73-8229-24F0A8FF3CF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344E-B7C9-476C-B0C3-0D5F63ED8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BE1B-BAFF-4F73-8229-24F0A8FF3CF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344E-B7C9-476C-B0C3-0D5F63ED8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4BE1B-BAFF-4F73-8229-24F0A8FF3CF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3344E-B7C9-476C-B0C3-0D5F63ED8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548680"/>
            <a:ext cx="777686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Презентация на тему: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 </a:t>
            </a:r>
            <a:r>
              <a:rPr lang="ru-RU" sz="5400" b="1" dirty="0" smtClean="0">
                <a:solidFill>
                  <a:schemeClr val="bg1"/>
                </a:solidFill>
              </a:rPr>
              <a:t>«Глаголы действия»</a:t>
            </a: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348880"/>
            <a:ext cx="5334553" cy="33247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580526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chemeClr val="bg1"/>
                </a:solidFill>
              </a:rPr>
              <a:t>Автор</a:t>
            </a:r>
            <a:r>
              <a:rPr lang="ru-RU" sz="2800" dirty="0" smtClean="0">
                <a:solidFill>
                  <a:schemeClr val="bg1"/>
                </a:solidFill>
              </a:rPr>
              <a:t>: Глызова О.Н. учитель английского языка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МБОУ СОШ №41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92696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True/False </a:t>
            </a:r>
            <a:r>
              <a:rPr lang="ru-RU" sz="4000" dirty="0" smtClean="0">
                <a:solidFill>
                  <a:schemeClr val="bg1"/>
                </a:solidFill>
              </a:rPr>
              <a:t>(Правда/ложь)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1844824"/>
            <a:ext cx="53285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Cats can jump.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Frogs cannot swim.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Dogs can run.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Monkeys can go.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Parrots  cannot fly.</a:t>
            </a:r>
          </a:p>
          <a:p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628800"/>
            <a:ext cx="2310765" cy="1440160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7" y="3573016"/>
            <a:ext cx="2376263" cy="1584176"/>
          </a:xfrm>
          <a:prstGeom prst="rect">
            <a:avLst/>
          </a:prstGeom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4869160"/>
            <a:ext cx="2466975" cy="1775842"/>
          </a:xfrm>
          <a:prstGeom prst="rect">
            <a:avLst/>
          </a:prstGeom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1628800"/>
            <a:ext cx="2389634" cy="1512167"/>
          </a:xfrm>
          <a:prstGeom prst="rect">
            <a:avLst/>
          </a:prstGeom>
        </p:spPr>
      </p:pic>
      <p:pic>
        <p:nvPicPr>
          <p:cNvPr id="8" name="Рисунок 7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16216" y="3573016"/>
            <a:ext cx="2380592" cy="15121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548680"/>
            <a:ext cx="3024336" cy="3384376"/>
          </a:xfrm>
          <a:prstGeom prst="rect">
            <a:avLst/>
          </a:prstGeom>
        </p:spPr>
      </p:pic>
      <p:pic>
        <p:nvPicPr>
          <p:cNvPr id="5" name="Рисунок 4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916832"/>
            <a:ext cx="3024336" cy="31683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1640" y="4077072"/>
            <a:ext cx="21907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stand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5157192"/>
            <a:ext cx="1512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sit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908720"/>
            <a:ext cx="3168352" cy="2534682"/>
          </a:xfrm>
          <a:prstGeom prst="rect">
            <a:avLst/>
          </a:prstGeom>
        </p:spPr>
      </p:pic>
      <p:pic>
        <p:nvPicPr>
          <p:cNvPr id="5" name="Рисунок 4" descr="image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916832"/>
            <a:ext cx="2592288" cy="33768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3501008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run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5373216"/>
            <a:ext cx="24102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jump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836712"/>
            <a:ext cx="3475271" cy="2304256"/>
          </a:xfrm>
          <a:prstGeom prst="rect">
            <a:avLst/>
          </a:prstGeom>
        </p:spPr>
      </p:pic>
      <p:pic>
        <p:nvPicPr>
          <p:cNvPr id="5" name="Рисунок 4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852936"/>
            <a:ext cx="3409181" cy="21602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1640" y="3140968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fly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6136" y="4941168"/>
            <a:ext cx="20912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swim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908720"/>
            <a:ext cx="2272014" cy="3168352"/>
          </a:xfrm>
          <a:prstGeom prst="rect">
            <a:avLst/>
          </a:prstGeom>
        </p:spPr>
      </p:pic>
      <p:pic>
        <p:nvPicPr>
          <p:cNvPr id="5" name="Рисунок 4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348880"/>
            <a:ext cx="3570889" cy="23762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47664" y="4077072"/>
            <a:ext cx="2016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go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1462" y="4725144"/>
            <a:ext cx="2034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sleep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412776"/>
            <a:ext cx="2160240" cy="3600400"/>
          </a:xfrm>
          <a:prstGeom prst="rect">
            <a:avLst/>
          </a:prstGeom>
        </p:spPr>
      </p:pic>
      <p:pic>
        <p:nvPicPr>
          <p:cNvPr id="3" name="Рисунок 2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548680"/>
            <a:ext cx="2252148" cy="3600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3688" y="5013176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climb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4149080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dance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836712"/>
            <a:ext cx="3860254" cy="2592288"/>
          </a:xfrm>
          <a:prstGeom prst="rect">
            <a:avLst/>
          </a:prstGeom>
        </p:spPr>
      </p:pic>
      <p:pic>
        <p:nvPicPr>
          <p:cNvPr id="3" name="Рисунок 2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772816"/>
            <a:ext cx="3016951" cy="30963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90608" y="3429000"/>
            <a:ext cx="2533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drink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8184" y="4869160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eat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548680"/>
            <a:ext cx="74168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Глагол </a:t>
            </a:r>
            <a:r>
              <a:rPr lang="en-US" sz="5400" b="1" dirty="0" smtClean="0">
                <a:solidFill>
                  <a:schemeClr val="bg1"/>
                </a:solidFill>
              </a:rPr>
              <a:t>CAN</a:t>
            </a:r>
          </a:p>
          <a:p>
            <a:endParaRPr lang="en-US" dirty="0"/>
          </a:p>
          <a:p>
            <a:r>
              <a:rPr lang="en-US" sz="4800" dirty="0" smtClean="0">
                <a:solidFill>
                  <a:schemeClr val="bg1"/>
                </a:solidFill>
              </a:rPr>
              <a:t>I can…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I cannot</a:t>
            </a:r>
            <a:r>
              <a:rPr lang="en-US" sz="4000" dirty="0" smtClean="0">
                <a:solidFill>
                  <a:schemeClr val="bg1"/>
                </a:solidFill>
              </a:rPr>
              <a:t>…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                             </a:t>
            </a:r>
            <a:r>
              <a:rPr lang="ru-RU" sz="4000" dirty="0" smtClean="0">
                <a:solidFill>
                  <a:schemeClr val="bg1"/>
                </a:solidFill>
              </a:rPr>
              <a:t>      </a:t>
            </a:r>
            <a:r>
              <a:rPr lang="en-US" sz="4800" i="1" dirty="0" smtClean="0">
                <a:solidFill>
                  <a:schemeClr val="bg1"/>
                </a:solidFill>
              </a:rPr>
              <a:t>I </a:t>
            </a:r>
            <a:r>
              <a:rPr lang="en-US" sz="4800" i="1" dirty="0" smtClean="0">
                <a:solidFill>
                  <a:schemeClr val="bg1"/>
                </a:solidFill>
              </a:rPr>
              <a:t>can jump.</a:t>
            </a:r>
          </a:p>
          <a:p>
            <a:r>
              <a:rPr lang="en-US" sz="4800" i="1" dirty="0" smtClean="0">
                <a:solidFill>
                  <a:schemeClr val="bg1"/>
                </a:solidFill>
              </a:rPr>
              <a:t>                        </a:t>
            </a:r>
            <a:r>
              <a:rPr lang="ru-RU" sz="4800" i="1" dirty="0" smtClean="0">
                <a:solidFill>
                  <a:schemeClr val="bg1"/>
                </a:solidFill>
              </a:rPr>
              <a:t>    </a:t>
            </a:r>
            <a:r>
              <a:rPr lang="en-US" sz="4800" i="1" dirty="0" smtClean="0">
                <a:solidFill>
                  <a:schemeClr val="bg1"/>
                </a:solidFill>
              </a:rPr>
              <a:t>I </a:t>
            </a:r>
            <a:r>
              <a:rPr lang="en-US" sz="4800" i="1" dirty="0" smtClean="0">
                <a:solidFill>
                  <a:schemeClr val="bg1"/>
                </a:solidFill>
              </a:rPr>
              <a:t>cannot fly.</a:t>
            </a: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59" y="3645024"/>
            <a:ext cx="3570889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404664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What can they do?</a:t>
            </a:r>
            <a:endParaRPr lang="ru-RU" sz="48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1728192" cy="12460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67744" y="162880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can</a:t>
            </a:r>
            <a:r>
              <a:rPr lang="en-US" sz="3600" dirty="0" smtClean="0">
                <a:solidFill>
                  <a:schemeClr val="bg1"/>
                </a:solidFill>
              </a:rPr>
              <a:t>…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068960"/>
            <a:ext cx="1656184" cy="11521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23728" y="3212976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can</a:t>
            </a:r>
            <a:r>
              <a:rPr lang="en-US" sz="3600" dirty="0" smtClean="0">
                <a:solidFill>
                  <a:schemeClr val="bg1"/>
                </a:solidFill>
              </a:rPr>
              <a:t>…</a:t>
            </a:r>
            <a:endParaRPr lang="ru-RU" sz="36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4581128"/>
            <a:ext cx="1197952" cy="18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91680" y="522920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</a:t>
            </a:r>
            <a:r>
              <a:rPr lang="en-US" sz="3600" b="1" dirty="0" smtClean="0">
                <a:solidFill>
                  <a:schemeClr val="bg1"/>
                </a:solidFill>
              </a:rPr>
              <a:t>an…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9" name="Рисунок 8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1412776"/>
            <a:ext cx="1728192" cy="11829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88224" y="162880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</a:t>
            </a:r>
            <a:r>
              <a:rPr lang="en-US" sz="3600" b="1" dirty="0" smtClean="0">
                <a:solidFill>
                  <a:schemeClr val="bg1"/>
                </a:solidFill>
              </a:rPr>
              <a:t>an…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11" name="Рисунок 10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4008" y="3019404"/>
            <a:ext cx="1728192" cy="118934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588224" y="321297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</a:t>
            </a:r>
            <a:r>
              <a:rPr lang="en-US" sz="3600" b="1" dirty="0" smtClean="0">
                <a:solidFill>
                  <a:schemeClr val="bg1"/>
                </a:solidFill>
              </a:rPr>
              <a:t>an…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13" name="Рисунок 12" descr="image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44008" y="4725144"/>
            <a:ext cx="1728192" cy="129447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516216" y="501317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  can…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95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Глызовы</dc:creator>
  <cp:lastModifiedBy>Глызовы</cp:lastModifiedBy>
  <cp:revision>20</cp:revision>
  <dcterms:created xsi:type="dcterms:W3CDTF">2012-12-04T17:39:10Z</dcterms:created>
  <dcterms:modified xsi:type="dcterms:W3CDTF">2013-12-02T17:43:13Z</dcterms:modified>
</cp:coreProperties>
</file>