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5215-F674-4312-A68B-33F30C7C60B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6A32-0A7E-4575-B1E8-94E4071163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5215-F674-4312-A68B-33F30C7C60B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6A32-0A7E-4575-B1E8-94E4071163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5215-F674-4312-A68B-33F30C7C60B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6A32-0A7E-4575-B1E8-94E4071163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5215-F674-4312-A68B-33F30C7C60B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6A32-0A7E-4575-B1E8-94E4071163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5215-F674-4312-A68B-33F30C7C60B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6A32-0A7E-4575-B1E8-94E4071163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5215-F674-4312-A68B-33F30C7C60B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6A32-0A7E-4575-B1E8-94E4071163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5215-F674-4312-A68B-33F30C7C60B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6A32-0A7E-4575-B1E8-94E4071163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5215-F674-4312-A68B-33F30C7C60B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6A32-0A7E-4575-B1E8-94E4071163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5215-F674-4312-A68B-33F30C7C60B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6A32-0A7E-4575-B1E8-94E4071163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5215-F674-4312-A68B-33F30C7C60B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6A32-0A7E-4575-B1E8-94E4071163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5215-F674-4312-A68B-33F30C7C60B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9B6A32-0A7E-4575-B1E8-94E40711636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FD5215-F674-4312-A68B-33F30C7C60B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9B6A32-0A7E-4575-B1E8-94E40711636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635" y="1484784"/>
            <a:ext cx="8760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600" b="1" kern="1600" dirty="0" smtClean="0">
                <a:effectLst/>
                <a:latin typeface="Book Antiqua"/>
              </a:rPr>
              <a:t>Чтение и запись многозначных чисел</a:t>
            </a:r>
            <a:endParaRPr lang="ru-RU" sz="3600" b="1" kern="1600" dirty="0">
              <a:effectLst/>
              <a:latin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1" y="263691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Математика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УМК «Начальная школа </a:t>
            </a:r>
            <a:r>
              <a:rPr lang="en-US" b="1" dirty="0">
                <a:latin typeface="Times New Roman"/>
                <a:ea typeface="Times New Roman"/>
              </a:rPr>
              <a:t>XXI</a:t>
            </a:r>
            <a:r>
              <a:rPr lang="ru-RU" b="1" dirty="0">
                <a:latin typeface="Times New Roman"/>
                <a:ea typeface="Times New Roman"/>
              </a:rPr>
              <a:t> века</a:t>
            </a:r>
            <a:r>
              <a:rPr lang="ru-RU" b="1" dirty="0" smtClean="0">
                <a:latin typeface="Times New Roman"/>
                <a:ea typeface="Times New Roman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</a:rPr>
              <a:t>4 класс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4437112"/>
            <a:ext cx="3732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 </a:t>
            </a:r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Братухина Марина Викторовна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45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Цель </a:t>
            </a:r>
            <a:r>
              <a:rPr lang="ru-RU" sz="2800" dirty="0" smtClean="0">
                <a:latin typeface="Times New Roman"/>
                <a:ea typeface="Times New Roman"/>
              </a:rPr>
              <a:t>: 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-1828800" algn="l"/>
                <a:tab pos="230505" algn="l"/>
                <a:tab pos="-1828800" algn="l"/>
                <a:tab pos="230505" algn="l"/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</a:rPr>
              <a:t>тренировать способность к чтению и записи многозначных чисел, к сравнению многозначных чисел; к представлению многозначного числа в виде суммы разрядных слагаемых</a:t>
            </a:r>
            <a:r>
              <a:rPr lang="ru-RU" sz="2800" dirty="0" smtClean="0">
                <a:latin typeface="Times New Roman"/>
                <a:ea typeface="Times New Roman"/>
              </a:rPr>
              <a:t>;</a:t>
            </a:r>
            <a:endParaRPr lang="ru-RU" sz="2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647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Десять тысяч – это один десяток тысяч</a:t>
            </a:r>
          </a:p>
          <a:p>
            <a:r>
              <a:rPr lang="ru-RU" sz="3600" dirty="0" smtClean="0"/>
              <a:t>Десять десятков тысяч – это одна сотня тысяч</a:t>
            </a:r>
          </a:p>
          <a:p>
            <a:r>
              <a:rPr lang="ru-RU" sz="3600" dirty="0" smtClean="0"/>
              <a:t>Десять сотен тысяч – это тысяча тысяч, или миллион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6189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389120"/>
          </a:xfrm>
        </p:spPr>
        <p:txBody>
          <a:bodyPr/>
          <a:lstStyle/>
          <a:p>
            <a:r>
              <a:rPr lang="ru-RU" sz="4000" dirty="0" smtClean="0"/>
              <a:t>Таблица классов и разрядов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817160"/>
              </p:ext>
            </p:extLst>
          </p:nvPr>
        </p:nvGraphicFramePr>
        <p:xfrm>
          <a:off x="1043608" y="1478774"/>
          <a:ext cx="7776864" cy="198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399012"/>
                <a:gridCol w="1274100"/>
                <a:gridCol w="1199153"/>
                <a:gridCol w="1349047"/>
                <a:gridCol w="1331416"/>
              </a:tblGrid>
              <a:tr h="420998"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2 класс – класс тысяч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/>
                        <a:t>1 класс – класс единиц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674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сотни тысяч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десятки тысяч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единицы тысяч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сотни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десятки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единицы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39023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23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18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задание </a:t>
            </a:r>
          </a:p>
          <a:p>
            <a:pPr marL="0" indent="0">
              <a:buNone/>
            </a:pPr>
            <a:r>
              <a:rPr lang="ru-RU" sz="2400" dirty="0" smtClean="0"/>
              <a:t>Разбей </a:t>
            </a:r>
            <a:r>
              <a:rPr lang="ru-RU" sz="2400" dirty="0"/>
              <a:t>число на классы. Скажи сколько в нем единиц каждого класса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5400; 2)5497;  3)61209; 4) 71590; 5) 400400; 6)700005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429000"/>
            <a:ext cx="78488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 задание</a:t>
            </a:r>
          </a:p>
          <a:p>
            <a:r>
              <a:rPr lang="ru-RU" sz="2400" dirty="0"/>
              <a:t>Запиши цифрами числа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1)сто восемьдесят тысяч триста девять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2)тридцать тысяч семьсот семьдесят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восемь тысяч семьсот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2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Прочитай по - разному числа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62942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3754; 2900; 3970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636912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 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3754: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тыс. 754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7 сот,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 сот,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4 ед.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 сот. 54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375 дес.4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75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2924944"/>
            <a:ext cx="17742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2900: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 тыс. 9 сот</a:t>
            </a:r>
          </a:p>
          <a:p>
            <a:pPr marL="342900" indent="-342900"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29 сот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4)290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40551" y="2924944"/>
            <a:ext cx="23152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3970:</a:t>
            </a:r>
          </a:p>
          <a:p>
            <a:pPr marL="342900" indent="-342900"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9 сот, 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97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9 сот, 70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39 сот,7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5)39сот, 70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6) 397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77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019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свойство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Число,  в котором есть единицы разных разрядов, можно заменить суммой разрядных слагаемых</a:t>
            </a:r>
          </a:p>
          <a:p>
            <a:pPr marL="0" indent="0">
              <a:buNone/>
            </a:pPr>
            <a:r>
              <a:rPr lang="ru-RU" dirty="0" smtClean="0"/>
              <a:t>Задание 4</a:t>
            </a:r>
          </a:p>
          <a:p>
            <a:r>
              <a:rPr lang="ru-RU" dirty="0" smtClean="0"/>
              <a:t>Замени суммой разрядных слагаемых числа: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3903, 407020, 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3903: 3 тыс. 9 сот. 3ед.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3000+900+3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407020: 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сот.тыс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7 ед. тыс,0сот, 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407020= 400000+7000+20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332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Прочитай по - разному числа</vt:lpstr>
      <vt:lpstr>свойство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7</cp:revision>
  <dcterms:created xsi:type="dcterms:W3CDTF">2014-01-20T13:47:09Z</dcterms:created>
  <dcterms:modified xsi:type="dcterms:W3CDTF">2014-01-20T14:49:18Z</dcterms:modified>
</cp:coreProperties>
</file>