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A4E6-ECDA-4227-8DD1-F2882EF6CB7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2F54-5A6E-48C4-BC09-C477C5F42F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100010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Урок – презентация по теме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>«</a:t>
            </a:r>
            <a:r>
              <a:rPr lang="en-US" sz="3600" dirty="0" smtClean="0">
                <a:latin typeface="Georgia" pitchFamily="18" charset="0"/>
              </a:rPr>
              <a:t>Sport</a:t>
            </a:r>
            <a:r>
              <a:rPr lang="ru-RU" sz="3600" dirty="0" smtClean="0">
                <a:latin typeface="Georgia" pitchFamily="18" charset="0"/>
              </a:rPr>
              <a:t>»</a:t>
            </a:r>
            <a:r>
              <a:rPr lang="en-US" sz="3600" dirty="0" smtClean="0">
                <a:latin typeface="Georgia" pitchFamily="18" charset="0"/>
              </a:rPr>
              <a:t>.</a:t>
            </a:r>
            <a:r>
              <a:rPr lang="ru-RU" sz="3600" dirty="0" smtClean="0">
                <a:latin typeface="Georgia" pitchFamily="18" charset="0"/>
              </a:rPr>
              <a:t> 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28612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428625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Выполнила: </a:t>
            </a:r>
          </a:p>
          <a:p>
            <a:pPr algn="r"/>
            <a:r>
              <a:rPr lang="ru-RU" sz="1600" dirty="0" smtClean="0"/>
              <a:t>учитель английского языка </a:t>
            </a:r>
          </a:p>
          <a:p>
            <a:pPr algn="r"/>
            <a:r>
              <a:rPr lang="ru-RU" sz="1600" dirty="0" err="1" smtClean="0"/>
              <a:t>Тихановская</a:t>
            </a:r>
            <a:r>
              <a:rPr lang="ru-RU" sz="1600" dirty="0" smtClean="0"/>
              <a:t> Елена Алексеевна</a:t>
            </a:r>
          </a:p>
          <a:p>
            <a:pPr algn="r"/>
            <a:r>
              <a:rPr lang="ru-RU" sz="1600" dirty="0" smtClean="0"/>
              <a:t>МАОУ СОШ № 27</a:t>
            </a:r>
          </a:p>
          <a:p>
            <a:pPr algn="r"/>
            <a:r>
              <a:rPr lang="ru-RU" sz="1600" dirty="0" smtClean="0"/>
              <a:t>г. Таганрог </a:t>
            </a:r>
          </a:p>
          <a:p>
            <a:pPr algn="r"/>
            <a:r>
              <a:rPr lang="ru-RU" sz="1600" dirty="0" smtClean="0"/>
              <a:t>2014г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57356" y="164305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Super Simple ABCs Phonics Song</a:t>
            </a:r>
            <a:r>
              <a:rPr lang="ru-RU" sz="3200" dirty="0" smtClean="0">
                <a:latin typeface="Georgia" pitchFamily="18" charset="0"/>
              </a:rPr>
              <a:t>!!!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Рисунок 5" descr="1321985889_mickey_00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428868"/>
            <a:ext cx="3002995" cy="327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6050" y="207167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43042" y="1643050"/>
            <a:ext cx="25717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sound [ɔ ]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sound [ r]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sound [s]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sound [k]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171448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 smtClean="0"/>
              <a:t>dog, a fox, an orange, a crocodile, a ball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278605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 kangaroo, an orange, run 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378619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six, seven, swim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71488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kangaroo, </a:t>
            </a:r>
            <a:r>
              <a:rPr lang="en-US" sz="2400" dirty="0" smtClean="0"/>
              <a:t>a cat, a crocodile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" y="0"/>
            <a:ext cx="9139356" cy="6858000"/>
          </a:xfrm>
        </p:spPr>
      </p:pic>
      <p:pic>
        <p:nvPicPr>
          <p:cNvPr id="6" name="Рисунок 5" descr="wGZpLSNLNv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214818"/>
            <a:ext cx="1714512" cy="2109094"/>
          </a:xfrm>
          <a:prstGeom prst="rect">
            <a:avLst/>
          </a:prstGeom>
        </p:spPr>
      </p:pic>
      <p:pic>
        <p:nvPicPr>
          <p:cNvPr id="7" name="Рисунок 6" descr="Au6NxCiyq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928670"/>
            <a:ext cx="2114736" cy="2851118"/>
          </a:xfrm>
          <a:prstGeom prst="rect">
            <a:avLst/>
          </a:prstGeom>
        </p:spPr>
      </p:pic>
      <p:pic>
        <p:nvPicPr>
          <p:cNvPr id="9" name="Рисунок 8" descr="SdsO0Lk7eO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500438"/>
            <a:ext cx="1591270" cy="2214578"/>
          </a:xfrm>
          <a:prstGeom prst="rect">
            <a:avLst/>
          </a:prstGeom>
        </p:spPr>
      </p:pic>
      <p:pic>
        <p:nvPicPr>
          <p:cNvPr id="10" name="Рисунок 9" descr="WoMZFWz1N3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3714752"/>
            <a:ext cx="1696045" cy="2486435"/>
          </a:xfrm>
          <a:prstGeom prst="rect">
            <a:avLst/>
          </a:prstGeom>
        </p:spPr>
      </p:pic>
      <p:pic>
        <p:nvPicPr>
          <p:cNvPr id="11" name="Рисунок 10" descr="SMnlEt1p2F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214290"/>
            <a:ext cx="1643429" cy="2500330"/>
          </a:xfrm>
          <a:prstGeom prst="rect">
            <a:avLst/>
          </a:prstGeom>
        </p:spPr>
      </p:pic>
      <p:pic>
        <p:nvPicPr>
          <p:cNvPr id="12" name="Рисунок 11" descr="PFKcZOAzXc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546" y="214290"/>
            <a:ext cx="1697038" cy="2313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8794" y="264318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play table tennis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600076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play football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7686" y="385762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play hockey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628652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play chess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292893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play tennis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6143644"/>
            <a:ext cx="285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play basketball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5" y="0"/>
            <a:ext cx="9134395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85984" y="2214554"/>
            <a:ext cx="328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can play football.</a:t>
            </a:r>
            <a:endParaRPr lang="ru-RU" sz="32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57422" y="1643050"/>
            <a:ext cx="57150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143240" y="1643050"/>
            <a:ext cx="857256" cy="500066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286248" y="1643050"/>
            <a:ext cx="642942" cy="50006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357422" y="3143248"/>
            <a:ext cx="800103" cy="57150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428992" y="3214686"/>
            <a:ext cx="51911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214810" y="3214686"/>
            <a:ext cx="642942" cy="50006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85984" y="500042"/>
            <a:ext cx="65722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Now, let's repeat our models of the sentences.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43042" y="3500438"/>
            <a:ext cx="48577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250" algn="l"/>
                <a:tab pos="20193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250" algn="l"/>
                <a:tab pos="20193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 you play football?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250" algn="l"/>
                <a:tab pos="2019300" algn="l"/>
              </a:tabLs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Yes, I can. No, I cannot.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250" algn="l"/>
                <a:tab pos="2019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328612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Рисунок1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2132" y="4143380"/>
            <a:ext cx="1944688" cy="1944687"/>
          </a:xfrm>
          <a:prstGeom prst="rect">
            <a:avLst/>
          </a:prstGeom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1285860"/>
            <a:ext cx="3203575" cy="2592387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388" y="-214338"/>
            <a:ext cx="3203575" cy="2592387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6116" y="4143380"/>
            <a:ext cx="1944688" cy="1944687"/>
          </a:xfrm>
          <a:prstGeom prst="rect">
            <a:avLst/>
          </a:prstGeom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2500298" y="357166"/>
            <a:ext cx="4978400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Up and Down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Up and down, up and down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Clap your hands and turn around.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4143380"/>
          <a:ext cx="4500594" cy="21431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3641"/>
                <a:gridCol w="2166953"/>
              </a:tblGrid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B ___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/>
                        <a:t>P ___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D ___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/>
                        <a:t>S ___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L ___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W ___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N ___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Z ___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428860" y="428604"/>
            <a:ext cx="52389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Our friend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Neznayka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is sad. Why is he sad?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What do you think. Can you help him?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 lost some letters.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Let's help him to find missing letters.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85926"/>
            <a:ext cx="3786214" cy="281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143108" y="100010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HOMEWORK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071670" y="171448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Д.З. р.т. стр.24 № 1, 2.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26" name="Содержимое 25" descr="i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430" y="2714620"/>
            <a:ext cx="3500462" cy="2625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205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Thanks</dc:creator>
  <cp:lastModifiedBy>Thanks</cp:lastModifiedBy>
  <cp:revision>7</cp:revision>
  <dcterms:created xsi:type="dcterms:W3CDTF">2014-01-13T20:59:12Z</dcterms:created>
  <dcterms:modified xsi:type="dcterms:W3CDTF">2014-01-13T22:00:58Z</dcterms:modified>
</cp:coreProperties>
</file>