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6" r:id="rId5"/>
    <p:sldId id="267" r:id="rId6"/>
    <p:sldId id="261" r:id="rId7"/>
    <p:sldId id="270" r:id="rId8"/>
    <p:sldId id="260" r:id="rId9"/>
    <p:sldId id="27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dunion.ru/tutor/Plitka/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Мои документы\Мои рисунки\gzh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1627328" cy="3000396"/>
          </a:xfrm>
          <a:prstGeom prst="rect">
            <a:avLst/>
          </a:prstGeom>
          <a:noFill/>
        </p:spPr>
      </p:pic>
      <p:pic>
        <p:nvPicPr>
          <p:cNvPr id="1036" name="Picture 12" descr="http://im4-tub-ru.yandex.net/i?id=16324608-3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571890" cy="34290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714752"/>
            <a:ext cx="84024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Жемчужина  России</a:t>
            </a:r>
          </a:p>
          <a:p>
            <a:pPr algn="ctr"/>
            <a:r>
              <a:rPr lang="ru-RU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Гжели</a:t>
            </a:r>
            <a:endParaRPr lang="ru-RU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Изразец</a:t>
            </a:r>
            <a:r>
              <a:rPr lang="ru-RU" dirty="0" smtClean="0"/>
              <a:t> </a:t>
            </a:r>
            <a:r>
              <a:rPr lang="ru-RU" sz="3200" b="1" dirty="0" smtClean="0"/>
              <a:t>– известен нам еще с древней Руси. Им украшали и фасады храмов, и печи. В самом начале, для этих целей использовали красную глину, но в последующем стали использовать и фарфор.</a:t>
            </a:r>
            <a:endParaRPr lang="ru-RU" sz="3200" b="1" dirty="0"/>
          </a:p>
        </p:txBody>
      </p:sp>
      <p:pic>
        <p:nvPicPr>
          <p:cNvPr id="10242" name="Picture 2" descr="Картинка 5 из 18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2940365" cy="3000372"/>
          </a:xfrm>
          <a:prstGeom prst="rect">
            <a:avLst/>
          </a:prstGeom>
          <a:noFill/>
        </p:spPr>
      </p:pic>
      <p:sp>
        <p:nvSpPr>
          <p:cNvPr id="10244" name="AutoShape 4" descr="data:image/jpg;base64,/9j/4AAQSkZJRgABAQAAAQABAAD/2wCEAAkGBhQSERQUEhMWFRIWGBkXGBgYGCIdGRsaIB0VHhcYISAgHSggHh4mHBggIDAhIycvOCwsFx8yNTAqNScsLCoBCQoKDgwOGg8PGi4kHyU2KioyMC41KSwpNCwqLC8sLDQtLCwpMiwsKiwsLCksNDQtMCwvLCwsLCwsKSwsKSksLP/AABEIAHgAZQMBIgACEQEDEQH/xAAbAAACAwEBAQAAAAAAAAAAAAAFBgADBAcBAv/EAEIQAAIBAgQEBAMEAw8FAAAAAAECEQADBBIhMQVBUWEGEyJxQoGRMlKhsRRi4QcWIyQzcnOCksHC0dLw8RVjk6Ky/8QAGQEAAgMBAAAAAAAAAAAAAAAAAgUBAwQA/8QALREAAgIBBAEBBgYDAAAAAAAAAQIAEQMEEiExQRMFImGRofAjMlFxgbEUFUL/2gAMAwEAAhEDEQA/AOM8O4e158qkCASSdgBuetED4aA3xNke4f8A0Vf4FsZsT9rL6G1ienKny5wZVktcQganKhY/SsWfU+m+25vwYA6WQTERvBp0/jFmTqNLgnpvbrz95T8r9j6sP8FdD0FpUP8ACqogAiGGsyNNB7fhXy2FtC2HbzHVnyJkC76zMnlz2rPi1pyEiX5NEqTn48DXjtcs/wBo/wCmvU8A4gmAbR75/n0mnTYwduRmKNYZfLVSYKyDKmZOnQ6wevSuz604quRi0a5OpzrEfuX45ASbYIG8MPyof+8zEaQqknTKGEj3HLaux/8AUlLDJIcnTNMHqO5Pesl7BlgTJDQSpA1zbxvt2rOvtRiQp8y8+z0AvmckTwjiCQMqiddWAFWL4KxBMAJ/5B/nT/hrLXBAWdNYI/I/lVgQqZYFGB0DA6nb2Hb2ra2qZVLGZhpUZqFznF7whiVn+DkgwQGBPvE7d6rt+FsQT/JxvqSANN+ddNvHNL3bdzQiSAYbudOntParbuL/AIAoiKF0gg6zvJB35ie9U/554Hky7/XqLJupxvEYdkYqwhgYI717W3xC38Zvfzz2qU1U2LMUOAGIEu8MXct0sAZVSwI3EQSfoCPnXUbmKR8jqQVcSDPL5d9IPeuc+BlJxBgx6de/qXSmPxXxG5YurcCk2iMo0AAg+qI70m1aJl1Coe440jMmnLCO65biKqICTuQuszttO3KeY1rZwosbBw2Jwr2simGEG2/cQZVjuRy61zzhn7oy2vSy+bac+pMsXFPY7OJ5Gm58ct/CvcW3fQrA8q6xQMNCNRyj6c6t9L0xwJCvu7aL9/GKHCuQA0lC2maIhSdgYM94rThsY7KxsG2YHqkqTAPxCZAnn+NLnFuI27itaxFt7AJ9DfbQHkZgae3I7UvXuA4m0xyKzAjRkkhlYcjzBH7ah9IuU7iaP0hLqThFAWJ0+xxhLomx5dxhlzAEnK3YaSJGh+Xvddxro0tmzndTMH68vyrlgwWLwYFwB7YuqRIO40kGNqI8FW9iHCXDdKEGVzGPnJgCazP7OUcq3Evw6zdwy8x2bDLevwMrAsSGMGD8UN7jcdKYL+Z7oZELZAFJbSCBrvEg/eHekxz5aqtvEWQyGD69Bo0J6ecCJH1q3D8VuWrS4jGXmbMJs2BOZtgonnHT/itPp2ADKgezdRkt35uFlukaGDoVJ5jSRHIfKh+Iw1trkjOikmYX0ltBIEmBGuvP5Ug2/F91bjSoDljuMoX9WOQEbU2YLiT3MPmKHKWygjrA9RnlVepQoA1cycTB7APE5z4gj9KvxqPMeD19R1qVXxlYxF4dLjj/ANjXtOVvaIjf8xhHwiz+a2RspK7wDzHWnTBu1x/0fGMb1l1LKqLkOZSvPWND1pK8JXMtxj8IXU9BI17injFcMOa263mWSVJVBOo0HqJAmPypVrCoc3wfBjfRhig/SD28KWLGJs+XicrtdXKlwAlfukjSRtqYovxbCYpcSVv3S1tT6QBAY5R+GsxQHinDBn8pfXcuSWa6ZYRsAeta7V2/aRTbuNddSJW7cJ019IPw/srkYsgN2ZY6bPFCE7vDHdTntk2zp6ojX3g0LwBODu+RcDfo10/webe1c5Qfunn1FXJxctq2EvZ+fqUr/a3/AAqYnHubTpcw/pKmPX5mU8m0XMsHmtRjfLdMvH7iQUx9huZvu2bdnD2myrbMOXPaTv1M6AUCt2b2MByhrdjooJdx+sen+4opxXE279rDtcYPZy54VpZ7mkplGukEk96+k4+wXTD4hUAmLYEADsGn5xUtkZeFWzOCA8sambA8DS1IFmJiS4JJ95FDMbc4jbYm1cY29gEPw6wIPMTvRh/Et5hFlbqzu97RV7gaya+7d4s+XViVZ8xYakETIPvMgn2oseRvzOKgti/5UyrE4Swq2L+Pw7/pDqSxU5gSuUKSo5lefUVqteJcHeGS2zq2mRMpgdo13561ddwNxgpC+YwnMyMWPbpAA5bb1kCFWAykNO0R8zPKqnRMvvX18eIe5kG2u5zXi5m/d/pH/wDo1KrxzTcc9WY/ialOB1EbdmGfB9ubr/zfrqNO4px4LeDW3sgnOjbMJhNCoHVfynTlSf4PHrc9gPx/ZRbjGGzNbg5c8qXA2H3d9j36Ut1WIZGomNtJk2KISwvEPPYF0/jFonMVOViJ0YDUEadK9xHiBfM8u4BczABWXRgSY1HMjoN42pV4hwW5ZIZWZl+8ohh7xy70Q4FcuOXcZMxEFrqBsx3BE6r7jpU+koFiWrnLEhvr3Hvwylu8uIssYYFCY3gqCrAdA0/WlTxXexGGvhMz2lAEMB6GmfVI3HKOxqjBcbvWsQGdVtYjZWGlq4vO00aAHk3Ln1DtxFkxmHuBkIvWp8y03216g9TrIYbjWirYbPMAMG6iK/i5xaFu3Zs27gOj219TGQZA5E/7FOvgnEtcs+abZR/sOWEBhzIHLT21HalzwhwYXWBAllJXMxmFEQR06adKK+L/ABTbS2cPZ1B9DsvT4radT1blPM1JIPAEnaQeTBLcam+9u2A0TlY6gDUhtAdIge9aMKkHzMRnlRBfOApGYnmD1AgdNtaC8W85fKu2QVyAhVAHmIDyYj7fudqzWFxWJYMXeV1D3JAB/VHX2FQcYYfCEM1cDj+43jEYZ0N1bhtf0mYywmNRtI5CqMED6SzZ2JkmNSTr8hGnyoZbNxz5eJYXWtgFG7EnQ7T2naidl9RyH1rPjxBCYefJuAnMMQ0sx6k/nUr5u7n3NSnEQnuH/CS6v/V/xUzhjOw2mY/bS14QaC+sbf30yu2vOI06T1il2c/iRlhFoJvx2Ba1hrd8S3mDMANBESF5mT/fXnBuP4cqPLe3ZYDUMAGB9296I+G/E1lMMljGQb9qVVcpLMumQCNDI0+VFbOHs4+w4v4VEdSVXLrl0BnNAM6jSs+RQ/FkftNSgpzUW8bjsPeBS9cs3AehVWHcMDvVXC5sX0VmzoVNtbv37LaZXH3rZIM9J6UEL3AxSxbt2gsyz29W3EiV29q8uWLiBLlyzBTXMh9DiYcZY9MqdwOXfSzGmzgt85xIY9fKFTjnwuBFtVIZ7jqWGjEZjCjpJEE9jFecN4IFIuXyGuxCopAyDko+78v+cOAuXZtlUuXCEe4uxIkxInSQoJ/rTBrPevrM3sLcKc2a4WIk6n7o+gqSGYUpqWOFU+9G57X/AGFy/wA9gfqdCflVd7BoUL22MiM1t9wOqtzHahPD+Bi4V/Rbl1Q+qhHjTXcEkL3mjN39z/Eq4Ll7xB0zXJAPWIH1qlceRW5axBdkqttGAEScSxg/yQjoddf7q2bHfTX3o1xHhK2MOPMKjEEkgA65eY7gdeVAzdEE9ATt2NaQLlDGczfc17XhqUxigxg8LEjOR1HyMNFM+AxzFnRcOGYGVu5oAB5NPsdqUPD2IhioEliNt9jH4mm9bFy0CUaWYS2gIEdDsPcz/mq1bAMR5MdaNLUGMPDLLXHW55I8wArrow1EMGAIA6TRPFcfTCkZs927cP2Lerc/XrEjTfnFc+fiGIZktPce5YcGAh8okxMkjf661RwHxXbw2JbzEZ0YAElpcEHTU79PlQ4sVLS8/fzl2RgLZ+B1OieNrqOtt1OoMEaSQd5HvSH/ANUvWjle0l+27wi7kH4RLA9fwps4xwiw6rfXFICLZJtlgQZ1GWD8qEYK5ay5zethyCUloKsp3IIjlUmq94XAUG/dMx4/iF63kAwCWnuA5Xn7Mc9No71owhZwucguxhu5mJ160cxd5LqBr19AVWYkF1BMA6QCp05flXnCfDxcs2dYV4hdzEa9t51rkK+BUHIGvkwr4d4Ph8Mrfoz53Bi5rJBiY/VrQeL28DYgebcUucgHrYMQZXeY78ie9K2M8c4fD3HFhXv3mjNlOmgaATGsHQ6be1aV8SWMSjnMMNiFEkXIBUkfa6MhnbfUUZVu5wK3VzPxXgOIa+MRdOfzE9KrEJPwxMadt+dCL9zRwdwGB+QM1dj77eScmOcuDqmYRv6gF3WO3SsV1gLbDX7BE89j9TQYnLdycy0YgGpUqU2iOHfDmhzLDOG+yTEiOvzoxicTfvgq5W3b2KLu3uaX+DXmGxggyBG56Uet4vMJMAgE+/Ol2ZfxN1CN8Rb0lHiYLuFtIVbMbZUyI9RO3UwP27UZ4jhOHXyWS7cY/EUSDoNWK5YA6ml3C+VdE3XKkEDaZmdd5+lU3riW7jKJWDFWbTfZsQjsNA1tP3/ELvwFbVo4mw3nIjLMrBQz8a9NKI2fFuHuWl81AHEqxA1ymZjtQK1j5UgXGiCpEkDKd+cfLnWfH8BNvK5YeU2oaNT19M78t41oWxLkI39wm3YReKisZxxvBowFm1HphH3KzOaZ1Ij6Sap4rcuYhmazeFtGAVlSVDkTqQNJihWH8PJcRXsXGuMAM9srlK7A6iQRm59IokOIiygSwYI0a5HPYhZ/P2oBiXG+5SSfjCUvmXZtAmNvAmJQI9oMW0j4T2IkzvVeLsKpDXVYuPtMwJVmBiAY30jpvX0cY2Zc1xoOhYPLZZ212IOtEFv4uwWK3DiLREODqpT6kRrrGxqwsT2ZHojDwOfqJ98Kxtkj0FUePs3CFMdAx3Ed5+lU40h7ZCEMhViDILCAdCORkb861rhLd0SAGG4DakT8Oo5HSsq8Oyi88ZZVgBHwgbiOuvyqlEAJInZMrHgxJryvalNIin0t0jatY43eAgOQBttp+FSpUFQe4Qdh0ZWvEXDBvSSNdVH46a/OrcRxp3JLhGJ3JQT+VSpXbRJ3t+syi/oRlXXtt7VpXjV0W/LzSg2BExz/AN+9SpUFQe5y5GXoz3B8dvWixt3GTMIMcx0rG14nczXtSp2gTjkY9meLc7Vuu8cuEKFhFWRCSAZ3nXeOdSpXFQe5wyMvRhG140uqABbtQABsdh86w4rjrvmn4p0kx9OnapUoPTUeIY1GQeYMqVKlWSqf/9k="/>
          <p:cNvSpPr>
            <a:spLocks noChangeAspect="1" noChangeArrowheads="1"/>
          </p:cNvSpPr>
          <p:nvPr/>
        </p:nvSpPr>
        <p:spPr bwMode="auto">
          <a:xfrm>
            <a:off x="63500" y="-558800"/>
            <a:ext cx="962025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g;base64,/9j/4AAQSkZJRgABAQAAAQABAAD/2wCEAAkGBhQSERQUEhMWFRIWGBkXGBgYGCIdGRsaIB0VHhcYISAgHSggHh4mHBggIDAhIycvOCwsFx8yNTAqNScsLCoBCQoKDgwOGg8PGi4kHyU2KioyMC41KSwpNCwqLC8sLDQtLCwpMiwsKiwsLCksNDQtMCwvLCwsLCwsKSwsKSksLP/AABEIAHgAZQMBIgACEQEDEQH/xAAbAAACAwEBAQAAAAAAAAAAAAAFBgADBAcBAv/EAEIQAAIBAgQEBAMEAw8FAAAAAAECEQADBBIhMQVBUWEGEyJxQoGRMlKhsRRi4QcWIyQzcnOCksHC0dLw8RVjk6Ky/8QAGQEAAgMBAAAAAAAAAAAAAAAAAgUBAwQA/8QALREAAgIBBAEBBgYDAAAAAAAAAQIAEQMEEiExQRMFImGRofAjMlFxgbEUFUL/2gAMAwEAAhEDEQA/AOM8O4e158qkCASSdgBuetED4aA3xNke4f8A0Vf4FsZsT9rL6G1ienKny5wZVktcQganKhY/SsWfU+m+25vwYA6WQTERvBp0/jFmTqNLgnpvbrz95T8r9j6sP8FdD0FpUP8ACqogAiGGsyNNB7fhXy2FtC2HbzHVnyJkC76zMnlz2rPi1pyEiX5NEqTn48DXjtcs/wBo/wCmvU8A4gmAbR75/n0mnTYwduRmKNYZfLVSYKyDKmZOnQ6wevSuz604quRi0a5OpzrEfuX45ASbYIG8MPyof+8zEaQqknTKGEj3HLaux/8AUlLDJIcnTNMHqO5Pesl7BlgTJDQSpA1zbxvt2rOvtRiQp8y8+z0AvmckTwjiCQMqiddWAFWL4KxBMAJ/5B/nT/hrLXBAWdNYI/I/lVgQqZYFGB0DA6nb2Hb2ra2qZVLGZhpUZqFznF7whiVn+DkgwQGBPvE7d6rt+FsQT/JxvqSANN+ddNvHNL3bdzQiSAYbudOntParbuL/AIAoiKF0gg6zvJB35ie9U/554Hky7/XqLJupxvEYdkYqwhgYI717W3xC38Zvfzz2qU1U2LMUOAGIEu8MXct0sAZVSwI3EQSfoCPnXUbmKR8jqQVcSDPL5d9IPeuc+BlJxBgx6de/qXSmPxXxG5YurcCk2iMo0AAg+qI70m1aJl1Coe440jMmnLCO65biKqICTuQuszttO3KeY1rZwosbBw2Jwr2simGEG2/cQZVjuRy61zzhn7oy2vSy+bac+pMsXFPY7OJ5Gm58ct/CvcW3fQrA8q6xQMNCNRyj6c6t9L0xwJCvu7aL9/GKHCuQA0lC2maIhSdgYM94rThsY7KxsG2YHqkqTAPxCZAnn+NLnFuI27itaxFt7AJ9DfbQHkZgae3I7UvXuA4m0xyKzAjRkkhlYcjzBH7ah9IuU7iaP0hLqThFAWJ0+xxhLomx5dxhlzAEnK3YaSJGh+Xvddxro0tmzndTMH68vyrlgwWLwYFwB7YuqRIO40kGNqI8FW9iHCXDdKEGVzGPnJgCazP7OUcq3Evw6zdwy8x2bDLevwMrAsSGMGD8UN7jcdKYL+Z7oZELZAFJbSCBrvEg/eHekxz5aqtvEWQyGD69Bo0J6ecCJH1q3D8VuWrS4jGXmbMJs2BOZtgonnHT/itPp2ADKgezdRkt35uFlukaGDoVJ5jSRHIfKh+Iw1trkjOikmYX0ltBIEmBGuvP5Ug2/F91bjSoDljuMoX9WOQEbU2YLiT3MPmKHKWygjrA9RnlVepQoA1cycTB7APE5z4gj9KvxqPMeD19R1qVXxlYxF4dLjj/ANjXtOVvaIjf8xhHwiz+a2RspK7wDzHWnTBu1x/0fGMb1l1LKqLkOZSvPWND1pK8JXMtxj8IXU9BI17injFcMOa263mWSVJVBOo0HqJAmPypVrCoc3wfBjfRhig/SD28KWLGJs+XicrtdXKlwAlfukjSRtqYovxbCYpcSVv3S1tT6QBAY5R+GsxQHinDBn8pfXcuSWa6ZYRsAeta7V2/aRTbuNddSJW7cJ019IPw/srkYsgN2ZY6bPFCE7vDHdTntk2zp6ojX3g0LwBODu+RcDfo10/webe1c5Qfunn1FXJxctq2EvZ+fqUr/a3/AAqYnHubTpcw/pKmPX5mU8m0XMsHmtRjfLdMvH7iQUx9huZvu2bdnD2myrbMOXPaTv1M6AUCt2b2MByhrdjooJdx+sen+4opxXE279rDtcYPZy54VpZ7mkplGukEk96+k4+wXTD4hUAmLYEADsGn5xUtkZeFWzOCA8sambA8DS1IFmJiS4JJ95FDMbc4jbYm1cY29gEPw6wIPMTvRh/Et5hFlbqzu97RV7gaya+7d4s+XViVZ8xYakETIPvMgn2oseRvzOKgti/5UyrE4Swq2L+Pw7/pDqSxU5gSuUKSo5lefUVqteJcHeGS2zq2mRMpgdo13561ddwNxgpC+YwnMyMWPbpAA5bb1kCFWAykNO0R8zPKqnRMvvX18eIe5kG2u5zXi5m/d/pH/wDo1KrxzTcc9WY/ialOB1EbdmGfB9ubr/zfrqNO4px4LeDW3sgnOjbMJhNCoHVfynTlSf4PHrc9gPx/ZRbjGGzNbg5c8qXA2H3d9j36Ut1WIZGomNtJk2KISwvEPPYF0/jFonMVOViJ0YDUEadK9xHiBfM8u4BczABWXRgSY1HMjoN42pV4hwW5ZIZWZl+8ohh7xy70Q4FcuOXcZMxEFrqBsx3BE6r7jpU+koFiWrnLEhvr3Hvwylu8uIssYYFCY3gqCrAdA0/WlTxXexGGvhMz2lAEMB6GmfVI3HKOxqjBcbvWsQGdVtYjZWGlq4vO00aAHk3Ln1DtxFkxmHuBkIvWp8y03216g9TrIYbjWirYbPMAMG6iK/i5xaFu3Zs27gOj219TGQZA5E/7FOvgnEtcs+abZR/sOWEBhzIHLT21HalzwhwYXWBAllJXMxmFEQR06adKK+L/ABTbS2cPZ1B9DsvT4radT1blPM1JIPAEnaQeTBLcam+9u2A0TlY6gDUhtAdIge9aMKkHzMRnlRBfOApGYnmD1AgdNtaC8W85fKu2QVyAhVAHmIDyYj7fudqzWFxWJYMXeV1D3JAB/VHX2FQcYYfCEM1cDj+43jEYZ0N1bhtf0mYywmNRtI5CqMED6SzZ2JkmNSTr8hGnyoZbNxz5eJYXWtgFG7EnQ7T2naidl9RyH1rPjxBCYefJuAnMMQ0sx6k/nUr5u7n3NSnEQnuH/CS6v/V/xUzhjOw2mY/bS14QaC+sbf30yu2vOI06T1il2c/iRlhFoJvx2Ba1hrd8S3mDMANBESF5mT/fXnBuP4cqPLe3ZYDUMAGB9296I+G/E1lMMljGQb9qVVcpLMumQCNDI0+VFbOHs4+w4v4VEdSVXLrl0BnNAM6jSs+RQ/FkftNSgpzUW8bjsPeBS9cs3AehVWHcMDvVXC5sX0VmzoVNtbv37LaZXH3rZIM9J6UEL3AxSxbt2gsyz29W3EiV29q8uWLiBLlyzBTXMh9DiYcZY9MqdwOXfSzGmzgt85xIY9fKFTjnwuBFtVIZ7jqWGjEZjCjpJEE9jFecN4IFIuXyGuxCopAyDko+78v+cOAuXZtlUuXCEe4uxIkxInSQoJ/rTBrPevrM3sLcKc2a4WIk6n7o+gqSGYUpqWOFU+9G57X/AGFy/wA9gfqdCflVd7BoUL22MiM1t9wOqtzHahPD+Bi4V/Rbl1Q+qhHjTXcEkL3mjN39z/Eq4Ll7xB0zXJAPWIH1qlceRW5axBdkqttGAEScSxg/yQjoddf7q2bHfTX3o1xHhK2MOPMKjEEkgA65eY7gdeVAzdEE9ATt2NaQLlDGczfc17XhqUxigxg8LEjOR1HyMNFM+AxzFnRcOGYGVu5oAB5NPsdqUPD2IhioEliNt9jH4mm9bFy0CUaWYS2gIEdDsPcz/mq1bAMR5MdaNLUGMPDLLXHW55I8wArrow1EMGAIA6TRPFcfTCkZs927cP2Lerc/XrEjTfnFc+fiGIZktPce5YcGAh8okxMkjf661RwHxXbw2JbzEZ0YAElpcEHTU79PlQ4sVLS8/fzl2RgLZ+B1OieNrqOtt1OoMEaSQd5HvSH/ANUvWjle0l+27wi7kH4RLA9fwps4xwiw6rfXFICLZJtlgQZ1GWD8qEYK5ay5zethyCUloKsp3IIjlUmq94XAUG/dMx4/iF63kAwCWnuA5Xn7Mc9No71owhZwucguxhu5mJ160cxd5LqBr19AVWYkF1BMA6QCp05flXnCfDxcs2dYV4hdzEa9t51rkK+BUHIGvkwr4d4Ph8Mrfoz53Bi5rJBiY/VrQeL28DYgebcUucgHrYMQZXeY78ie9K2M8c4fD3HFhXv3mjNlOmgaATGsHQ6be1aV8SWMSjnMMNiFEkXIBUkfa6MhnbfUUZVu5wK3VzPxXgOIa+MRdOfzE9KrEJPwxMadt+dCL9zRwdwGB+QM1dj77eScmOcuDqmYRv6gF3WO3SsV1gLbDX7BE89j9TQYnLdycy0YgGpUqU2iOHfDmhzLDOG+yTEiOvzoxicTfvgq5W3b2KLu3uaX+DXmGxggyBG56Uet4vMJMAgE+/Ol2ZfxN1CN8Rb0lHiYLuFtIVbMbZUyI9RO3UwP27UZ4jhOHXyWS7cY/EUSDoNWK5YA6ml3C+VdE3XKkEDaZmdd5+lU3riW7jKJWDFWbTfZsQjsNA1tP3/ELvwFbVo4mw3nIjLMrBQz8a9NKI2fFuHuWl81AHEqxA1ymZjtQK1j5UgXGiCpEkDKd+cfLnWfH8BNvK5YeU2oaNT19M78t41oWxLkI39wm3YReKisZxxvBowFm1HphH3KzOaZ1Ij6Sap4rcuYhmazeFtGAVlSVDkTqQNJihWH8PJcRXsXGuMAM9srlK7A6iQRm59IokOIiygSwYI0a5HPYhZ/P2oBiXG+5SSfjCUvmXZtAmNvAmJQI9oMW0j4T2IkzvVeLsKpDXVYuPtMwJVmBiAY30jpvX0cY2Zc1xoOhYPLZZ212IOtEFv4uwWK3DiLREODqpT6kRrrGxqwsT2ZHojDwOfqJ98Kxtkj0FUePs3CFMdAx3Ed5+lU40h7ZCEMhViDILCAdCORkb861rhLd0SAGG4DakT8Oo5HSsq8Oyi88ZZVgBHwgbiOuvyqlEAJInZMrHgxJryvalNIin0t0jatY43eAgOQBttp+FSpUFQe4Qdh0ZWvEXDBvSSNdVH46a/OrcRxp3JLhGJ3JQT+VSpXbRJ3t+syi/oRlXXtt7VpXjV0W/LzSg2BExz/AN+9SpUFQe5y5GXoz3B8dvWixt3GTMIMcx0rG14nczXtSp2gTjkY9meLc7Vuu8cuEKFhFWRCSAZ3nXeOdSpXFQe5wyMvRhG140uqABbtQABsdh86w4rjrvmn4p0kx9OnapUoPTUeIY1GQeYMqVKlWSqf/9k="/>
          <p:cNvSpPr>
            <a:spLocks noChangeAspect="1" noChangeArrowheads="1"/>
          </p:cNvSpPr>
          <p:nvPr/>
        </p:nvSpPr>
        <p:spPr bwMode="auto">
          <a:xfrm>
            <a:off x="63500" y="-558800"/>
            <a:ext cx="962025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://img-fotki.yandex.ru/get/2714/resurs3sergiy.4a/0_21d7e_b6dfbcfa_-1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1" y="3357562"/>
            <a:ext cx="2500330" cy="2953146"/>
          </a:xfrm>
          <a:prstGeom prst="rect">
            <a:avLst/>
          </a:prstGeom>
          <a:noFill/>
        </p:spPr>
      </p:pic>
      <p:pic>
        <p:nvPicPr>
          <p:cNvPr id="10251" name="Picture 11" descr="C:\Documents and Settings\Лена\Мои документы\Мои рисунки\Копия Санкт-Петербург.%20Летний%20дворец%20Петра%20Первого.%20Печной%20изразец.%20Начало%2018%20века.[1].jpg"/>
          <p:cNvPicPr>
            <a:picLocks noChangeAspect="1" noChangeArrowheads="1"/>
          </p:cNvPicPr>
          <p:nvPr/>
        </p:nvPicPr>
        <p:blipFill>
          <a:blip r:embed="rId5" cstate="print"/>
          <a:srcRect l="15152" t="9375" r="14772" b="11874"/>
          <a:stretch>
            <a:fillRect/>
          </a:stretch>
        </p:blipFill>
        <p:spPr bwMode="auto">
          <a:xfrm>
            <a:off x="6143636" y="3357562"/>
            <a:ext cx="264320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214422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Всемирно известный народный промысел, плодами которого является удивительно красивая расписная керамика. </a:t>
            </a:r>
            <a:endParaRPr lang="ru-RU" sz="3600" b="1" dirty="0"/>
          </a:p>
        </p:txBody>
      </p:sp>
      <p:pic>
        <p:nvPicPr>
          <p:cNvPr id="1027" name="Picture 3" descr="C:\Documents and Settings\Лена\Рабочий стол\Гжель\Узоры\Копия (5) 6a69a7e3a7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749183" cy="3659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42852"/>
            <a:ext cx="5422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 такое Гжель?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1481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/>
              <a:t> Гжель это старинный район, расположившийся в 50 верстах от Москвы. В него входило около 30 деревень.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2852"/>
            <a:ext cx="59285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Процесс изготовления </a:t>
            </a:r>
          </a:p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Гжельской</a:t>
            </a:r>
          </a:p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керамики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1" name="Picture 3" descr="H:\Народные промыслы\Гжель\Форма\DSCI3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69"/>
            <a:ext cx="4465205" cy="55078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500306"/>
            <a:ext cx="4211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Изделия производят методом ручного литья из фарфоровой массы (</a:t>
            </a:r>
            <a:r>
              <a:rPr lang="ru-RU" sz="3200" b="1" i="1" dirty="0" err="1" smtClean="0"/>
              <a:t>шликера</a:t>
            </a:r>
            <a:r>
              <a:rPr lang="ru-RU" sz="3200" b="1" i="1" dirty="0" smtClean="0"/>
              <a:t>) в гипсовые </a:t>
            </a:r>
            <a:r>
              <a:rPr lang="ru-RU" sz="3200" b="1" i="1" dirty="0" smtClean="0"/>
              <a:t>формы</a:t>
            </a:r>
            <a:r>
              <a:rPr lang="en-US" sz="3200" b="1" i="1" dirty="0" smtClean="0"/>
              <a:t>. </a:t>
            </a:r>
            <a:r>
              <a:rPr lang="ru-RU" sz="3200" b="1" i="1" dirty="0" smtClean="0"/>
              <a:t>Затем изделие вынимают и собирают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Народные промыслы\Гжель\Форма\IMG_5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38884"/>
            <a:ext cx="7488832" cy="5432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5190" y="142852"/>
            <a:ext cx="8031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Каждое изделие оправляют, подрезая литьевые швы и замывая губкой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Народные промыслы\Гжель\Обжиг\LEB_7786b.jpg"/>
          <p:cNvPicPr>
            <a:picLocks noChangeAspect="1" noChangeArrowheads="1"/>
          </p:cNvPicPr>
          <p:nvPr/>
        </p:nvPicPr>
        <p:blipFill>
          <a:blip r:embed="rId2" cstate="print"/>
          <a:srcRect l="16176" t="-2206"/>
          <a:stretch>
            <a:fillRect/>
          </a:stretch>
        </p:blipFill>
        <p:spPr bwMode="auto">
          <a:xfrm>
            <a:off x="1547664" y="188640"/>
            <a:ext cx="6336703" cy="51508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53012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Первый обжиг - 8 часов</a:t>
            </a:r>
            <a:r>
              <a:rPr lang="ru-RU" sz="3200" b="1" dirty="0" smtClean="0"/>
              <a:t>. </a:t>
            </a:r>
            <a:r>
              <a:rPr lang="ru-RU" sz="3200" b="1" dirty="0" smtClean="0"/>
              <a:t>После него изделие </a:t>
            </a:r>
            <a:r>
              <a:rPr lang="ru-RU" sz="3200" b="1" dirty="0" smtClean="0"/>
              <a:t>опускают в раствор фуксина, чтобы обнаружить наличие или отсутствие трещин</a:t>
            </a:r>
            <a:r>
              <a:rPr lang="ru-RU" sz="3200" b="1" dirty="0" smtClean="0"/>
              <a:t>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4214818"/>
            <a:ext cx="3857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Каждое изделие мастер-живописец расписывает вручную.</a:t>
            </a:r>
            <a:endParaRPr lang="ru-RU" sz="3200" dirty="0"/>
          </a:p>
        </p:txBody>
      </p:sp>
      <p:pic>
        <p:nvPicPr>
          <p:cNvPr id="11265" name="Picture 1" descr="H:\Народные промыслы\Гжель\Роспись\DSCI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280866" cy="5707821"/>
          </a:xfrm>
          <a:prstGeom prst="rect">
            <a:avLst/>
          </a:prstGeom>
          <a:noFill/>
        </p:spPr>
      </p:pic>
      <p:pic>
        <p:nvPicPr>
          <p:cNvPr id="11266" name="Picture 2" descr="H:\Народные промыслы\Гжель\Узоры\Копия (5) 6a69a7e3a7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2480820" cy="330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Народные промыслы\Гжель\Глазурь\DSCI3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12767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808166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Вручную мастер опускает изделие в глазурную суспензию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000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00042"/>
            <a:ext cx="3500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Второй обжиг длится 18 часов при температуре 1350градусов. После этого на свет появляются бело-синие изделия гжельских мастеров.</a:t>
            </a:r>
            <a:endParaRPr lang="ru-RU" sz="3200" b="1" dirty="0"/>
          </a:p>
        </p:txBody>
      </p:sp>
      <p:pic>
        <p:nvPicPr>
          <p:cNvPr id="12290" name="Picture 2" descr="http://famkuzn.ru/images/gzel/big/IMG_9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Лена\Рабочий стол\Гжель\Изделия\16245434_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597746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Герман</cp:lastModifiedBy>
  <cp:revision>26</cp:revision>
  <dcterms:modified xsi:type="dcterms:W3CDTF">2011-10-18T13:03:21Z</dcterms:modified>
</cp:coreProperties>
</file>