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1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A268F-03D6-4385-838F-A37C41EDBAE2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D594A-EECB-417C-A542-AA9F02E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A268F-03D6-4385-838F-A37C41EDBAE2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D594A-EECB-417C-A542-AA9F02E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A268F-03D6-4385-838F-A37C41EDBAE2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D594A-EECB-417C-A542-AA9F02E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11F03-442E-45FC-B5E3-7B1A91EC14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2554F-4342-480F-A5FE-7CE7888503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0BF18-F856-4064-A2EA-7EE2635BB5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226FA-7D8B-4C3B-80ED-4A7F3D11CD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D4280-5108-4566-8009-A8EF789416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FC3CF-FBE4-4F7F-B0D5-0B6F1AA79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FCB81-0409-4EDA-885D-F27762A930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847E4-6404-483C-BE3F-93956BFF9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A268F-03D6-4385-838F-A37C41EDBAE2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D594A-EECB-417C-A542-AA9F02E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40C3C-6CAE-418B-8805-23C0580023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56341-CE40-4F8F-BC42-DCBA0D1AF3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2C05C-1C0D-4B64-B6FF-04866228F2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3D937-9577-4851-9A25-4B8083BA4A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D3242-9C2F-446F-BDCF-F76B4ED8C7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B3336-416F-4370-B653-ADEFA9ED02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78C77-570E-484F-B036-AD1D546797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56301-1162-4515-9832-24A772C258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1F62F-EBC3-4C0B-97E3-8C920FA351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50895-36D4-499A-9FBB-7F4BDDA0B4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A268F-03D6-4385-838F-A37C41EDBAE2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D594A-EECB-417C-A542-AA9F02E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3C511-AC10-4924-B25A-ABCF786241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9E37E-D327-4311-A81C-69A24B0F13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1FCDC-8E9A-48B4-8767-A5CDCA5EE5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59ABD-9B9B-47B5-A1A6-7C3B6F5D6B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1F4EB-17ED-407C-BC39-88B70174B6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55009-C7FE-477D-9E75-F19047AA9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5571E-71F7-421F-9AA9-3468CA6924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9EA4A-DE6F-438A-9F08-C8287AF261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F99BF-8A1C-4066-AD00-E6383D1532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C4511-4A69-4431-975B-2C5BCB83F4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A268F-03D6-4385-838F-A37C41EDBAE2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D594A-EECB-417C-A542-AA9F02E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3FBFF-4DBB-42A5-B025-CBA859C18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3F2D2-9FF1-4E01-938F-D6FD39CE5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5FAC6-E4A7-4D35-B575-F287A2FBD0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1122D-0D5C-4C3E-A9A3-11D3D98D49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DB815-4402-48FA-A2A5-6956FDEBCF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D724F-CD19-4D51-90F6-F1E0AA02B0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EDD8A-9CE6-460A-94D9-DA3420B2A8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321FE-B8F9-4128-8737-0DA5468CA7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2A3A7-BA04-412B-83DE-6DB77256CA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D4553-B400-42D1-90D7-63515D3568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A268F-03D6-4385-838F-A37C41EDBAE2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D594A-EECB-417C-A542-AA9F02E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06491-AAAE-4B9C-ADEE-8CD2C8013F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E4F2E-4589-46DF-BCA6-A92D6FA7D8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32E6D-C244-418D-B76B-98426FF0F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1F5A1-C896-44E3-BB48-2765D72CDE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7E4AE-BA31-4980-8D59-5A5D8B20D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594CF-6EFF-4A97-9855-6700E6701F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A268F-03D6-4385-838F-A37C41EDBAE2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D594A-EECB-417C-A542-AA9F02E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A268F-03D6-4385-838F-A37C41EDBAE2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D594A-EECB-417C-A542-AA9F02E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A268F-03D6-4385-838F-A37C41EDBAE2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D594A-EECB-417C-A542-AA9F02E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A268F-03D6-4385-838F-A37C41EDBAE2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D594A-EECB-417C-A542-AA9F02E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2DA268F-03D6-4385-838F-A37C41EDBAE2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ED594A-EECB-417C-A542-AA9F02E0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3B81C4-20C9-4AF9-817B-6C00B0AEAF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DF5EB2-E303-4077-B37D-F5CFA9C723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665F5D-CE3C-445E-9FEC-EB9D7CBE54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713327-A891-4088-B4AF-3AB4877C1D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4/49/Hieronymus_Bosch_051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619722"/>
          </a:xfrm>
        </p:spPr>
        <p:txBody>
          <a:bodyPr/>
          <a:lstStyle/>
          <a:p>
            <a:r>
              <a:rPr lang="ru-RU" sz="8800" b="1" dirty="0" smtClean="0"/>
              <a:t>ХУДОЖНИК</a:t>
            </a:r>
            <a:br>
              <a:rPr lang="ru-RU" sz="8800" b="1" dirty="0" smtClean="0"/>
            </a:br>
            <a:r>
              <a:rPr lang="ru-RU" sz="8800" b="1" dirty="0" smtClean="0"/>
              <a:t> В ЦИРКЕ</a:t>
            </a: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725144"/>
            <a:ext cx="5472608" cy="1800200"/>
          </a:xfrm>
        </p:spPr>
        <p:txBody>
          <a:bodyPr/>
          <a:lstStyle/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ИЗО и художественный труд 3 класс </a:t>
            </a: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Власова Светлана Васильевна</a:t>
            </a: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ГОУ СОШ №639 ,Невский район,</a:t>
            </a: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Санкт- Петербург 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Сальвадор Дали. </a:t>
            </a:r>
            <a: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40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Бродячие акробаты</a:t>
            </a:r>
            <a:r>
              <a:rPr lang="ru-RU" sz="4000" b="1" i="1" dirty="0" smtClean="0"/>
              <a:t> </a:t>
            </a:r>
            <a: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(1921</a:t>
            </a: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),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682" name="Picture 2" descr="Бродячие акроба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3876675" cy="499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Сальвадор Дали. </a:t>
            </a:r>
            <a:r>
              <a:rPr lang="ru-RU" sz="4000" dirty="0" smtClean="0"/>
              <a:t>Цирк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(1921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),</a:t>
            </a:r>
            <a:endParaRPr lang="ru-RU" dirty="0"/>
          </a:p>
        </p:txBody>
      </p:sp>
      <p:pic>
        <p:nvPicPr>
          <p:cNvPr id="72706" name="Picture 2" descr="Цир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12379"/>
            <a:ext cx="7056784" cy="4890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pPr lvl="0"/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Франц </a:t>
            </a: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Рисс</a:t>
            </a:r>
            <a:b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«Скоморохи в деревне</a:t>
            </a: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» 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(1857 г.)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73730" name="Picture 2" descr="http://www.belygorod.ru/img2/1000_rushud/Used3/mRissFN_SkomorohiVDerevM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17099"/>
            <a:ext cx="6167058" cy="4548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642194"/>
          </a:xfrm>
        </p:spPr>
        <p:txBody>
          <a:bodyPr/>
          <a:lstStyle/>
          <a:p>
            <a:pPr lvl="0"/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Джованни </a:t>
            </a:r>
            <a:r>
              <a:rPr lang="ru-RU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Доменико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Тьеполо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Будка акробатов. Роспись виллы в </a:t>
            </a:r>
            <a:r>
              <a:rPr lang="ru-RU" sz="2800" i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Дзианиго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(1791—1793 г.)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74754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5"/>
            <a:ext cx="4312804" cy="5374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Анри де </a:t>
            </a: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Тулуз-Лотрек</a:t>
            </a:r>
            <a:b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36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цирке: дрессировщик животных</a:t>
            </a:r>
            <a:r>
              <a:rPr lang="ru-RU" sz="36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» 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(1899 г.),</a:t>
            </a:r>
            <a:endParaRPr lang="ru-RU" sz="3600" dirty="0"/>
          </a:p>
        </p:txBody>
      </p:sp>
      <p:pic>
        <p:nvPicPr>
          <p:cNvPr id="75778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72816"/>
            <a:ext cx="30384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Пабло Пикассо</a:t>
            </a:r>
            <a:br>
              <a:rPr lang="ru-RU" sz="4000" dirty="0" smtClean="0"/>
            </a:br>
            <a:r>
              <a:rPr lang="ru-RU" sz="4000" dirty="0" smtClean="0"/>
              <a:t>«Девочка на шаре» (1905)</a:t>
            </a:r>
            <a:endParaRPr lang="ru-RU" sz="4000" dirty="0"/>
          </a:p>
        </p:txBody>
      </p:sp>
      <p:pic>
        <p:nvPicPr>
          <p:cNvPr id="76804" name="Picture 4" descr="http://art-blog.uz/wp-content/uploads/2007/07/small-girl-on-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580" y="1628800"/>
            <a:ext cx="3202885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Пабло Пикассо </a:t>
            </a:r>
            <a:br>
              <a:rPr lang="ru-RU" sz="3600" dirty="0" smtClean="0"/>
            </a:br>
            <a:r>
              <a:rPr lang="ru-RU" sz="3600" dirty="0" smtClean="0"/>
              <a:t>«Семья бродячих акробатов»,1905</a:t>
            </a:r>
            <a:endParaRPr lang="ru-RU" sz="3600" dirty="0"/>
          </a:p>
        </p:txBody>
      </p:sp>
      <p:pic>
        <p:nvPicPr>
          <p:cNvPr id="78850" name="Picture 2" descr="http://biography.sgu.ru/bio/data/files/pictures/image/3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200650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426170"/>
          </a:xfrm>
        </p:spPr>
        <p:txBody>
          <a:bodyPr/>
          <a:lstStyle/>
          <a:p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Пабло </a:t>
            </a: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Пикассо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«Акробат и маленький арлекин</a:t>
            </a: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» (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1905</a:t>
            </a: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lang="ru-RU" sz="3600" dirty="0"/>
          </a:p>
        </p:txBody>
      </p:sp>
      <p:pic>
        <p:nvPicPr>
          <p:cNvPr id="3" name="Picture 2" descr="http://art-blog.uz/wp-content/uploads/2007/07/pic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628800"/>
            <a:ext cx="2638425" cy="471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Анри </a:t>
            </a:r>
            <a:r>
              <a:rPr lang="ru-RU" dirty="0" err="1" smtClean="0"/>
              <a:t>Тулуз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«Объездка лошадей»</a:t>
            </a:r>
            <a:endParaRPr lang="ru-RU" dirty="0"/>
          </a:p>
        </p:txBody>
      </p:sp>
      <p:pic>
        <p:nvPicPr>
          <p:cNvPr id="79874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691102"/>
            <a:ext cx="3182491" cy="4988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Владимир </a:t>
            </a:r>
            <a: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Дмитриев </a:t>
            </a: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«Цирк»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80898" name="Picture 2" descr="http://www.mmoma.ru/images/cms/thumbs/77a587519a21658b4a69cac8d8c4e3085c2acdc4/3_auto_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1615" y="980728"/>
            <a:ext cx="4982634" cy="5719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064896" cy="6336704"/>
          </a:xfrm>
        </p:spPr>
        <p:txBody>
          <a:bodyPr/>
          <a:lstStyle/>
          <a:p>
            <a:pPr>
              <a:buNone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Цирк (лат. </a:t>
            </a:r>
            <a:r>
              <a:rPr lang="la-Latn" sz="2400" b="1" i="1" dirty="0">
                <a:latin typeface="Calibri" pitchFamily="34" charset="0"/>
                <a:cs typeface="Calibri" pitchFamily="34" charset="0"/>
              </a:rPr>
              <a:t>circus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 (что означает "круг") — вид зрелищного искусства, по законам которого строится развлекательное представление, как правило, на арене специального здания (круглой формы с высоким куполом). Основой циркового искусства считается демонстрация необычного (эксцентрика) и смешного; характерной принадлежностью современного цирка является демонстрация фокусов, </a:t>
            </a:r>
            <a:r>
              <a:rPr lang="ru-RU" sz="2400" b="1" dirty="0" err="1">
                <a:latin typeface="Calibri" pitchFamily="34" charset="0"/>
                <a:cs typeface="Calibri" pitchFamily="34" charset="0"/>
              </a:rPr>
              <a:t>пантонимы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, клоунады, исключительных способностей, часто связанных с риском (</a:t>
            </a:r>
            <a:r>
              <a:rPr lang="ru-RU" sz="2400" b="1" dirty="0" err="1">
                <a:latin typeface="Calibri" pitchFamily="34" charset="0"/>
                <a:cs typeface="Calibri" pitchFamily="34" charset="0"/>
              </a:rPr>
              <a:t>шпагоглотание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dirty="0" err="1">
                <a:latin typeface="Calibri" pitchFamily="34" charset="0"/>
                <a:cs typeface="Calibri" pitchFamily="34" charset="0"/>
              </a:rPr>
              <a:t>огнеглотание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, физическая сила, акробатика, эквилибристика, прыжки), дрессированных животных. Цирковая труппа может постоянно базироваться в городе и иметь определённое здание, большую роль в истории жанра играл бродячий цирк. Международный День Цирка отмечается 17 апреля.</a:t>
            </a:r>
          </a:p>
          <a:p>
            <a:pPr>
              <a:buNone/>
            </a:pPr>
            <a:endParaRPr lang="ru-RU" sz="4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Борис </a:t>
            </a:r>
            <a: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Кустодиев </a:t>
            </a: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«Балаганы</a:t>
            </a:r>
            <a: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»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81922" name="Picture 2" descr="http://doseng.org/uploads/posts/2008-09/122081945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5457825" cy="471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Клоун Дуров со слоном</a:t>
            </a:r>
            <a:endParaRPr lang="ru-RU" dirty="0"/>
          </a:p>
        </p:txBody>
      </p:sp>
      <p:pic>
        <p:nvPicPr>
          <p:cNvPr id="82946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3324225" cy="485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/>
          <a:p>
            <a:r>
              <a:rPr lang="ru-RU" sz="3600" dirty="0" smtClean="0"/>
              <a:t>Фомичев «Цирковое представление»</a:t>
            </a:r>
            <a:endParaRPr lang="ru-RU" sz="3600" dirty="0"/>
          </a:p>
        </p:txBody>
      </p:sp>
      <p:pic>
        <p:nvPicPr>
          <p:cNvPr id="83970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86674"/>
            <a:ext cx="4104456" cy="5568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08912" cy="5616623"/>
          </a:xfrm>
        </p:spPr>
        <p:txBody>
          <a:bodyPr/>
          <a:lstStyle/>
          <a:p>
            <a:pPr algn="l"/>
            <a:r>
              <a:rPr lang="ru-RU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Выступления акробатов, жонглеров, </a:t>
            </a:r>
            <a:r>
              <a:rPr lang="ru-RU" sz="3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гимнастов</a:t>
            </a:r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 </a:t>
            </a:r>
            <a:r>
              <a:rPr lang="ru-RU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древнейших времен привлекали художников и скульпторов возможностью отобразить гармонию и совершенство человеческого тела, передать динамику его движений.</a:t>
            </a:r>
            <a:br>
              <a:rPr lang="ru-RU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Hieronymus Bosch 05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12776"/>
            <a:ext cx="6275040" cy="52292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48478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Босх в картине </a:t>
            </a:r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«Шарлатан» (15 в.) он изобразил выступление фокусника, манипулирующего шариками и стаканчиками.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2232248"/>
          </a:xfrm>
        </p:spPr>
        <p:txBody>
          <a:bodyPr/>
          <a:lstStyle/>
          <a:p>
            <a:r>
              <a:rPr lang="ru-RU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Дега в картине </a:t>
            </a:r>
            <a:r>
              <a:rPr lang="ru-RU" sz="28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«Мисс </a:t>
            </a:r>
            <a:r>
              <a:rPr lang="ru-RU" sz="2800" b="1" i="1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Лола</a:t>
            </a:r>
            <a:r>
              <a:rPr lang="ru-RU" sz="28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в цирке </a:t>
            </a:r>
            <a:r>
              <a:rPr lang="ru-RU" sz="2800" b="1" i="1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Фернандо</a:t>
            </a:r>
            <a:r>
              <a:rPr lang="ru-RU" sz="28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» </a:t>
            </a:r>
            <a:r>
              <a:rPr lang="ru-RU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изобразил гимнастку, повисшую в зубнике под куполом цирка.</a:t>
            </a:r>
            <a:r>
              <a:rPr lang="ru-RU" sz="4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4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endParaRPr lang="ru-RU" sz="4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6562" name="Picture 2" descr="http://upload.wikimedia.org/wikipedia/commons/6/61/Edgar_Germain_Hilaire_Degas_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3091433" cy="4827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pPr lvl="0"/>
            <a:r>
              <a:rPr lang="ru-RU" sz="28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«Гладиаторы-бестиарии на арене цирка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». Так называемая «</a:t>
            </a:r>
            <a:r>
              <a:rPr lang="ru-RU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Злитенская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мозаика», I в. н. э.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67586" name="Picture 2" descr="http://dic.academic.ru/pictures/wiki/files/50/250px-Bestiar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876" y="1268761"/>
            <a:ext cx="3829260" cy="5498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pPr lvl="0"/>
            <a:r>
              <a:rPr lang="ru-RU" sz="24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«Акробаты с быком». 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16 в. до н. э. </a:t>
            </a:r>
            <a:r>
              <a:rPr lang="ru-RU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Кносский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дворец. Ныне — в Археологическом музее в Ираклионе (Крит).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68610" name="Picture 2" descr="http://www.cultinfo.ru/fulltext/1/001/009/001/217304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374408" cy="4306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24936" cy="1656184"/>
          </a:xfrm>
        </p:spPr>
        <p:txBody>
          <a:bodyPr/>
          <a:lstStyle/>
          <a:p>
            <a:pPr lvl="0"/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П. О. Ренуар. Клоун. 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1909 г., </a:t>
            </a: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«В цирке </a:t>
            </a:r>
            <a:r>
              <a:rPr lang="ru-RU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Фернандо</a:t>
            </a: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», Клоун. 1868 г.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69634" name="Picture 2" descr="http://starat.narod.ru/pictures/renuar/pic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8760"/>
            <a:ext cx="3324225" cy="541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pPr lvl="0"/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Б. В. Иогансон. «На арене цирка». (1893—1973 гг.)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70658" name="Picture 2" descr="http://www.art-in-exile.com/forums/photopost/data/578/B_Ioganson_Na_arene_ci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143500" cy="416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убики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куби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убики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убики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убики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убики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убики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убики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убики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убики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убики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убики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убики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убики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убики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убики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убики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убики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кубики</Template>
  <TotalTime>81</TotalTime>
  <Words>160</Words>
  <Application>Microsoft Office PowerPoint</Application>
  <PresentationFormat>Экран (4:3)</PresentationFormat>
  <Paragraphs>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кубики</vt:lpstr>
      <vt:lpstr>1_colormaster</vt:lpstr>
      <vt:lpstr>2_colormaster</vt:lpstr>
      <vt:lpstr>3_colormaster</vt:lpstr>
      <vt:lpstr>4_colormaster</vt:lpstr>
      <vt:lpstr>ХУДОЖНИК  В ЦИРКЕ</vt:lpstr>
      <vt:lpstr>Слайд 2</vt:lpstr>
      <vt:lpstr>Выступления акробатов, жонглеров, гимнастов с древнейших времен привлекали художников и скульпторов возможностью отобразить гармонию и совершенство человеческого тела, передать динамику его движений. </vt:lpstr>
      <vt:lpstr>Босх в картине «Шарлатан» (15 в.) он изобразил выступление фокусника, манипулирующего шариками и стаканчиками.</vt:lpstr>
      <vt:lpstr>Дега в картине «Мисс Лола в цирке Фернандо» изобразил гимнастку, повисшую в зубнике под куполом цирка. </vt:lpstr>
      <vt:lpstr>«Гладиаторы-бестиарии на арене цирка». Так называемая «Злитенская мозаика», I в. н. э. </vt:lpstr>
      <vt:lpstr>«Акробаты с быком». 16 в. до н. э. Кносский дворец. Ныне — в Археологическом музее в Ираклионе (Крит). </vt:lpstr>
      <vt:lpstr>П. О. Ренуар. Клоун. 1909 г., «В цирке Фернандо», Клоун. 1868 г. </vt:lpstr>
      <vt:lpstr>Б. В. Иогансон. «На арене цирка». (1893—1973 гг.) </vt:lpstr>
      <vt:lpstr>Сальвадор Дали.  Бродячие акробаты (1921),</vt:lpstr>
      <vt:lpstr>Сальвадор Дали. Цирк(1921),</vt:lpstr>
      <vt:lpstr>Франц Рисс  «Скоморохи в деревне» (1857 г.) </vt:lpstr>
      <vt:lpstr>Джованни Доменико Тьеполо  Будка акробатов. Роспись виллы в Дзианиго. (1791—1793 г.) </vt:lpstr>
      <vt:lpstr>Анри де Тулуз-Лотрек  «В цирке: дрессировщик животных» (1899 г.),</vt:lpstr>
      <vt:lpstr>Пабло Пикассо «Девочка на шаре» (1905)</vt:lpstr>
      <vt:lpstr>Пабло Пикассо  «Семья бродячих акробатов»,1905</vt:lpstr>
      <vt:lpstr>Пабло Пикассо  «Акробат и маленький арлекин» (1905)</vt:lpstr>
      <vt:lpstr>Анри Тулуз  «Объездка лошадей»</vt:lpstr>
      <vt:lpstr>Владимир Дмитриев «Цирк» </vt:lpstr>
      <vt:lpstr>Борис Кустодиев «Балаганы» </vt:lpstr>
      <vt:lpstr>Клоун Дуров со слоном</vt:lpstr>
      <vt:lpstr>Фомичев «Цирковое представление»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  В ЦИРКЕ</dc:title>
  <dc:creator>Власова</dc:creator>
  <cp:lastModifiedBy>Власова</cp:lastModifiedBy>
  <cp:revision>8</cp:revision>
  <dcterms:created xsi:type="dcterms:W3CDTF">2011-01-19T20:24:33Z</dcterms:created>
  <dcterms:modified xsi:type="dcterms:W3CDTF">2011-01-20T17:26:06Z</dcterms:modified>
</cp:coreProperties>
</file>