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C3796E-0280-4C99-9982-4657E6CA8A7F}" type="datetimeFigureOut">
              <a:rPr lang="ru-RU" smtClean="0"/>
              <a:t>24.09.2010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86CE6A5-C531-4D7B-9977-FE882B7C882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7" y="2357430"/>
            <a:ext cx="81439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Пошаговое рисование 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сказочного гриба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428604"/>
            <a:ext cx="4429156" cy="58579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-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5" y="642918"/>
            <a:ext cx="3786214" cy="55007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-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571480"/>
            <a:ext cx="4143403" cy="55721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-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994" y="857232"/>
            <a:ext cx="4008708" cy="54292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-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500042"/>
            <a:ext cx="4071966" cy="59074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807" y="500042"/>
            <a:ext cx="4324457" cy="57864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188164"/>
            <a:ext cx="4857784" cy="648167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</TotalTime>
  <Words>4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Gary</dc:creator>
  <cp:lastModifiedBy>Gary</cp:lastModifiedBy>
  <cp:revision>1</cp:revision>
  <dcterms:created xsi:type="dcterms:W3CDTF">2010-09-24T09:41:45Z</dcterms:created>
  <dcterms:modified xsi:type="dcterms:W3CDTF">2010-09-24T09:48:36Z</dcterms:modified>
</cp:coreProperties>
</file>