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7" r:id="rId6"/>
    <p:sldId id="264" r:id="rId7"/>
    <p:sldId id="268" r:id="rId8"/>
    <p:sldId id="270" r:id="rId9"/>
    <p:sldId id="269" r:id="rId10"/>
    <p:sldId id="272" r:id="rId11"/>
    <p:sldId id="271" r:id="rId12"/>
    <p:sldId id="266" r:id="rId13"/>
    <p:sldId id="265" r:id="rId14"/>
    <p:sldId id="257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1EAE9-0CED-417B-8476-A051A8DD1EA9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47E1-11DD-4C33-A8F1-3E127F43F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deryata.ru/img/frame/screen/1281028009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92;&#1080;&#1079;&#1084;&#1080;&#1085;&#1091;&#1090;&#1082;&#1072;%20&#1089;&#1086;&#1073;&#1072;&#1095;&#1080;&#1081;%20&#1074;&#1072;&#1083;&#1100;&#1089;\&#1057;&#1086;&#1073;&#1072;&#1095;&#1080;&#1081;%20&#1074;&#1072;&#1083;&#1100;&#1089;%20(&#1087;&#1086;&#1083;&#1100;&#1082;&#1072;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732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703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513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gif"/><Relationship Id="rId2" Type="http://schemas.openxmlformats.org/officeDocument/2006/relationships/hyperlink" Target="http://forum.materinstvo.ru/uploads/1213190997/post-50729-1213278820_thum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ayli.ru/smile/dogs-50.html" TargetMode="External"/><Relationship Id="rId5" Type="http://schemas.openxmlformats.org/officeDocument/2006/relationships/image" Target="../media/image22.gif"/><Relationship Id="rId4" Type="http://schemas.openxmlformats.org/officeDocument/2006/relationships/hyperlink" Target="http://www.smayli.ru/smile/dogs-1226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ogs-1266.html" TargetMode="External"/><Relationship Id="rId3" Type="http://schemas.openxmlformats.org/officeDocument/2006/relationships/hyperlink" Target="http://www.kinderyata.ru/img/frame/screen/1281028009.png" TargetMode="External"/><Relationship Id="rId7" Type="http://schemas.openxmlformats.org/officeDocument/2006/relationships/hyperlink" Target="http://s42.radikal.ru/i097/0907/74/d1e7371050bet.jpg" TargetMode="External"/><Relationship Id="rId2" Type="http://schemas.openxmlformats.org/officeDocument/2006/relationships/hyperlink" Target="http://forum.materinstvo.ru/uploads/1213190997/post-50729-1213278820_thum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vseoboi.com.ua/uploads/posts/2010-03/1267969200_433434-5.png" TargetMode="External"/><Relationship Id="rId5" Type="http://schemas.openxmlformats.org/officeDocument/2006/relationships/hyperlink" Target="http://s13.radikal.ru/i186/1003/a8/00a8cb10f0a1t.jpg" TargetMode="External"/><Relationship Id="rId4" Type="http://schemas.openxmlformats.org/officeDocument/2006/relationships/hyperlink" Target="http://i038.radikal.ru/1003/d7/a0e7207a8967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1251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592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1248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1264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www.smayli.ru/smile/dogs-945.html" TargetMode="Externa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1292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1192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888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860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smayli.ru/smile/dogs-343.html" TargetMode="Externa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49 из 9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1079" b="11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1484784"/>
            <a:ext cx="3896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Физминутка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068960"/>
            <a:ext cx="3259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Собачий вальс 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Собачий вальс (поль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s42.radikal.ru/i097/0907/74/d1e7371050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"/>
            <a:ext cx="9168002" cy="6876002"/>
          </a:xfrm>
          <a:prstGeom prst="rect">
            <a:avLst/>
          </a:prstGeom>
          <a:noFill/>
        </p:spPr>
      </p:pic>
      <p:pic>
        <p:nvPicPr>
          <p:cNvPr id="28674" name="Picture 2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437112"/>
            <a:ext cx="5339116" cy="13681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s42.radikal.ru/i097/0907/74/d1e7371050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"/>
            <a:ext cx="9168002" cy="6876002"/>
          </a:xfrm>
          <a:prstGeom prst="rect">
            <a:avLst/>
          </a:prstGeom>
          <a:noFill/>
        </p:spPr>
      </p:pic>
      <p:pic>
        <p:nvPicPr>
          <p:cNvPr id="29698" name="Picture 2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852936"/>
            <a:ext cx="2141207" cy="16059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s42.radikal.ru/i097/0907/74/d1e7371050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"/>
            <a:ext cx="9168002" cy="6876002"/>
          </a:xfrm>
          <a:prstGeom prst="rect">
            <a:avLst/>
          </a:prstGeom>
          <a:noFill/>
        </p:spPr>
      </p:pic>
      <p:pic>
        <p:nvPicPr>
          <p:cNvPr id="23564" name="Picture 12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088407"/>
            <a:ext cx="1296144" cy="23978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nevseoboi.com.ua/uploads/posts/2010-03/1267969200_433434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Анимашки собак, анимированные собаки, собачки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348880"/>
            <a:ext cx="2947391" cy="294739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67 из 9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837" y="0"/>
            <a:ext cx="9219837" cy="6858000"/>
          </a:xfrm>
          <a:prstGeom prst="rect">
            <a:avLst/>
          </a:prstGeom>
          <a:noFill/>
        </p:spPr>
      </p:pic>
      <p:pic>
        <p:nvPicPr>
          <p:cNvPr id="4102" name="Picture 6" descr="Анимашки Собак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348880"/>
            <a:ext cx="2952328" cy="2897145"/>
          </a:xfrm>
          <a:prstGeom prst="rect">
            <a:avLst/>
          </a:prstGeom>
          <a:noFill/>
        </p:spPr>
      </p:pic>
      <p:pic>
        <p:nvPicPr>
          <p:cNvPr id="4104" name="Picture 8" descr="Анимашки Собак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1" y="2348880"/>
            <a:ext cx="1296141" cy="12961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91880" y="1556792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chemeClr val="accent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332656"/>
            <a:ext cx="3391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Источники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http://forum.materinstvo.ru/uploads/1213190997/post-50729-1213278820_thumb.png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8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3"/>
              </a:rPr>
              <a:t>http://www.kinderyata.ru/img/frame/screen/1281028009.png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168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4"/>
              </a:rPr>
              <a:t>http://i038.radikal.ru/1003/d7/a0e7207a8967t.jpg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2048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5"/>
              </a:rPr>
              <a:t>http://s13.radikal.ru/i186/1003/a8/00a8cb10f0a1t.jpg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49289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http://nevseoboi.com.ua/uploads/posts/2010-03/1267969200_433434-5.png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7809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7"/>
              </a:rPr>
              <a:t>http://s42.radikal.ru/i097/0907/74/d1e7371050bet.jpg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140968"/>
            <a:ext cx="2962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8"/>
              </a:rPr>
              <a:t>http://www.smayli.ru/smile/dogs-1266.html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038.radikal.ru/1003/d7/a0e7207a8967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81" y="-101579"/>
            <a:ext cx="9018669" cy="6959579"/>
          </a:xfrm>
          <a:prstGeom prst="rect">
            <a:avLst/>
          </a:prstGeom>
          <a:noFill/>
        </p:spPr>
      </p:pic>
      <p:pic>
        <p:nvPicPr>
          <p:cNvPr id="15364" name="Picture 4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3" y="3645024"/>
            <a:ext cx="3360373" cy="2520282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411760" y="2204864"/>
            <a:ext cx="3024336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278092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Повторяйте за мной!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038.radikal.ru/1003/d7/a0e7207a8967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81" y="-101579"/>
            <a:ext cx="9018669" cy="6959579"/>
          </a:xfrm>
          <a:prstGeom prst="rect">
            <a:avLst/>
          </a:prstGeom>
          <a:noFill/>
        </p:spPr>
      </p:pic>
      <p:pic>
        <p:nvPicPr>
          <p:cNvPr id="20484" name="Picture 4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140968"/>
            <a:ext cx="2376264" cy="27157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038.radikal.ru/1003/d7/a0e7207a8967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81" y="-101579"/>
            <a:ext cx="9018669" cy="6959579"/>
          </a:xfrm>
          <a:prstGeom prst="rect">
            <a:avLst/>
          </a:prstGeom>
          <a:noFill/>
        </p:spPr>
      </p:pic>
      <p:pic>
        <p:nvPicPr>
          <p:cNvPr id="21508" name="Picture 4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05064"/>
            <a:ext cx="4960164" cy="17670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s13.radikal.ru/i186/1003/a8/00a8cb10f0a1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80928"/>
            <a:ext cx="936104" cy="1044954"/>
          </a:xfrm>
          <a:prstGeom prst="rect">
            <a:avLst/>
          </a:prstGeom>
          <a:noFill/>
        </p:spPr>
      </p:pic>
      <p:pic>
        <p:nvPicPr>
          <p:cNvPr id="25602" name="Picture 2" descr="Анимашки Собак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420888"/>
            <a:ext cx="1008112" cy="12703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s13.radikal.ru/i186/1003/a8/00a8cb10f0a1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1656184" cy="27619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s13.radikal.ru/i186/1003/a8/00a8cb10f0a1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24944"/>
            <a:ext cx="2736304" cy="36484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nevseoboi.com.ua/uploads/posts/2010-03/1267969200_433434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2160240" cy="24205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nevseoboi.com.ua/uploads/posts/2010-03/1267969200_433434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24944"/>
            <a:ext cx="1587421" cy="1465312"/>
          </a:xfrm>
          <a:prstGeom prst="rect">
            <a:avLst/>
          </a:prstGeom>
          <a:noFill/>
        </p:spPr>
      </p:pic>
      <p:pic>
        <p:nvPicPr>
          <p:cNvPr id="27652" name="Picture 4" descr="Анимашки Собаки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060848"/>
            <a:ext cx="1872208" cy="22082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</Words>
  <Application>Microsoft Office PowerPoint</Application>
  <PresentationFormat>Экран (4:3)</PresentationFormat>
  <Paragraphs>12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CeleonD</cp:lastModifiedBy>
  <cp:revision>9</cp:revision>
  <dcterms:created xsi:type="dcterms:W3CDTF">2011-07-01T13:40:24Z</dcterms:created>
  <dcterms:modified xsi:type="dcterms:W3CDTF">2011-09-05T04:41:17Z</dcterms:modified>
</cp:coreProperties>
</file>