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04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D7AF64-9FD2-4DB9-8B13-7AD3B526FAF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82EE7F-4745-4055-93D1-E30B29542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0311" y="620689"/>
            <a:ext cx="802046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Past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Simple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tense </a:t>
            </a: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Прошедшее  простое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время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dikie-zhivotnie-17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140968"/>
            <a:ext cx="2591172" cy="338437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0466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отрицанием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not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может образовывать краткую отрицательную форму, которая в устной речи чаще употребляется, чем полная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 not = didn’t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895" y="692696"/>
            <a:ext cx="8488221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Презентацию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выполнела</a:t>
            </a:r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читель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английского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языка МБОУ СОШ №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г. Чистополь</a:t>
            </a:r>
          </a:p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Мухаметова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Алия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Хакимовна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772816"/>
            <a:ext cx="806489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Употребляется  для описания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Однократного действия или повторяющегося  регулярного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Действия, которое произошло в прошлом.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36712"/>
            <a:ext cx="3660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Past Simple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549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утвердительных предложениях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 всех лицах используется 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 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форма глагола.</a:t>
            </a:r>
            <a:endParaRPr lang="en-US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форма 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правильных глаголов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504F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Образуется с помощью окончания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-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ed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0" y="472514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Например: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play – play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ed</a:t>
            </a:r>
          </a:p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jump – jump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ed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Want - want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ed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15" y="548680"/>
            <a:ext cx="899778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Окончание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ed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читается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по-разному   в зависимости от  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Последнего звука основы глагола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645024"/>
            <a:ext cx="1470274" cy="923330"/>
          </a:xfrm>
          <a:prstGeom prst="rect">
            <a:avLst/>
          </a:prstGeom>
          <a:noFill/>
          <a:ln w="57150">
            <a:solidFill>
              <a:srgbClr val="1504F6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051720" y="2996952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войные круглые скобки 9"/>
          <p:cNvSpPr/>
          <p:nvPr/>
        </p:nvSpPr>
        <p:spPr>
          <a:xfrm>
            <a:off x="3419872" y="2564904"/>
            <a:ext cx="720080" cy="7200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2708920"/>
            <a:ext cx="56521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 глухих согласных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2420888"/>
            <a:ext cx="423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1760" y="3212976"/>
            <a:ext cx="67322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Helped - 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helpt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worked -  w3:kt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Двойные круглые скобки 16"/>
          <p:cNvSpPr/>
          <p:nvPr/>
        </p:nvSpPr>
        <p:spPr>
          <a:xfrm>
            <a:off x="4355976" y="3068960"/>
            <a:ext cx="1152128" cy="100811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7740352" y="3140968"/>
            <a:ext cx="108012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4" idx="3"/>
          </p:cNvCxnSpPr>
          <p:nvPr/>
        </p:nvCxnSpPr>
        <p:spPr>
          <a:xfrm flipV="1">
            <a:off x="2081834" y="4077072"/>
            <a:ext cx="761974" cy="29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987824" y="3717032"/>
            <a:ext cx="732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Двойные круглые скобки 21"/>
          <p:cNvSpPr/>
          <p:nvPr/>
        </p:nvSpPr>
        <p:spPr>
          <a:xfrm>
            <a:off x="2987824" y="3645024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23928" y="3717032"/>
            <a:ext cx="52200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 звонких согласных и гласных: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Lived - 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livd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played-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pleid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Двойные круглые скобки 24"/>
          <p:cNvSpPr/>
          <p:nvPr/>
        </p:nvSpPr>
        <p:spPr>
          <a:xfrm>
            <a:off x="5436096" y="4509120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ые круглые скобки 25"/>
          <p:cNvSpPr/>
          <p:nvPr/>
        </p:nvSpPr>
        <p:spPr>
          <a:xfrm>
            <a:off x="7956376" y="4437112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2123728" y="4365104"/>
            <a:ext cx="79208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843808" y="5445224"/>
            <a:ext cx="100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Двойные круглые скобки 29"/>
          <p:cNvSpPr/>
          <p:nvPr/>
        </p:nvSpPr>
        <p:spPr>
          <a:xfrm>
            <a:off x="2843808" y="5445224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5445224"/>
            <a:ext cx="13564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20072" y="5229200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88224" y="5229200"/>
            <a:ext cx="100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Двойные круглые скобки 34"/>
          <p:cNvSpPr/>
          <p:nvPr/>
        </p:nvSpPr>
        <p:spPr>
          <a:xfrm>
            <a:off x="5148064" y="5157192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ые круглые скобки 35"/>
          <p:cNvSpPr/>
          <p:nvPr/>
        </p:nvSpPr>
        <p:spPr>
          <a:xfrm>
            <a:off x="6660232" y="5229200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665851" y="5934670"/>
            <a:ext cx="31632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Skated – ‘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skeitid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Двойные круглые скобки 37"/>
          <p:cNvSpPr/>
          <p:nvPr/>
        </p:nvSpPr>
        <p:spPr>
          <a:xfrm>
            <a:off x="6228184" y="5661248"/>
            <a:ext cx="1656184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208" y="332656"/>
            <a:ext cx="78217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Следует обратить внимание на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Правописание  некоторых 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глаго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Лов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во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II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2492896"/>
          <a:ext cx="6096000" cy="36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648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</a:t>
                      </a:r>
                      <a:r>
                        <a:rPr lang="en-US" sz="2400" dirty="0" smtClean="0"/>
                        <a:t>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форма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</a:t>
                      </a:r>
                      <a:r>
                        <a:rPr lang="en-US" sz="2400" dirty="0" smtClean="0"/>
                        <a:t>II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 форма</a:t>
                      </a:r>
                      <a:endParaRPr lang="ru-RU" sz="2400" dirty="0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 </a:t>
                      </a:r>
                      <a:r>
                        <a:rPr lang="en-US" sz="3600" b="1" dirty="0" smtClean="0"/>
                        <a:t>stop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 stopped</a:t>
                      </a:r>
                      <a:endParaRPr lang="ru-RU" sz="3600" b="1" dirty="0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study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studied</a:t>
                      </a:r>
                      <a:endParaRPr lang="ru-RU" sz="3600" b="1" dirty="0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try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tried</a:t>
                      </a:r>
                      <a:endParaRPr lang="ru-RU" sz="3600" b="1" dirty="0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cry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cried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113" y="692696"/>
            <a:ext cx="7719549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Неправильные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глаголы  имеют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свою особую форму, которую вы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айдёте во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колонке таблицы</a:t>
            </a:r>
          </a:p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еправильных глаголов.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356992"/>
            <a:ext cx="75608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Например: 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 –did</a:t>
            </a:r>
          </a:p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see – saw</a:t>
            </a:r>
          </a:p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go – went</a:t>
            </a:r>
          </a:p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make – made</a:t>
            </a:r>
          </a:p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have – had</a:t>
            </a:r>
          </a:p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sit - sat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6409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Спутниками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past simple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часто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Являются слова: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849694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Yesterday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вчера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day before yesterday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позавчера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Ten days ago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десять дней тому назад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week ago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неделю тому назад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month ago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месяц тому назад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Last year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прошлом году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Last summer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прошлым летом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Last night 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вчера вечером</a:t>
            </a: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998" y="332656"/>
            <a:ext cx="8756756" cy="72327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Вопросительная форма </a:t>
            </a:r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глагола в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Past Simple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всех лицах образу –</a:t>
            </a:r>
          </a:p>
          <a:p>
            <a:pPr algn="ctr"/>
            <a:r>
              <a:rPr lang="ru-RU" sz="3600" b="1" dirty="0" err="1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ется</a:t>
            </a:r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</a:t>
            </a:r>
            <a:r>
              <a:rPr lang="ru-RU" sz="3600" b="1" cap="none" spc="0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помощью вспомогательного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глагола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который стоит перед </a:t>
            </a:r>
            <a:endParaRPr lang="ru-RU" sz="3600" b="1" dirty="0">
              <a:ln w="11430"/>
              <a:solidFill>
                <a:srgbClr val="1504F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подлежащим. Основной глагол при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этом  возвращается из </a:t>
            </a:r>
            <a:r>
              <a:rPr lang="en-US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en-US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</a:t>
            </a:r>
          </a:p>
          <a:p>
            <a:pPr algn="ctr"/>
            <a:r>
              <a:rPr lang="ru-RU" sz="3600" b="1" dirty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36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стоит после подлежащего</a:t>
            </a:r>
            <a:r>
              <a:rPr lang="ru-RU" sz="40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4000" b="1" dirty="0" smtClean="0">
              <a:ln w="11430"/>
              <a:solidFill>
                <a:srgbClr val="1504F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000" b="1" dirty="0" smtClean="0">
              <a:ln w="11430"/>
              <a:solidFill>
                <a:srgbClr val="1504F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</a:t>
            </a:r>
            <a:r>
              <a:rPr lang="en-US" sz="44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you </a:t>
            </a:r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</a:t>
            </a:r>
            <a:r>
              <a:rPr lang="en-US" sz="44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to London last summer?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did </a:t>
            </a:r>
            <a:r>
              <a:rPr lang="en-US" sz="44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go </a:t>
            </a:r>
            <a:r>
              <a:rPr lang="en-US" sz="44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London</a:t>
            </a:r>
            <a:r>
              <a:rPr lang="en-US" sz="4000" b="1" dirty="0" smtClean="0">
                <a:ln w="11430"/>
                <a:solidFill>
                  <a:srgbClr val="1504F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отрицательных предложениях</a:t>
            </a:r>
          </a:p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did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отрицанием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not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ставится после подлежащего, затем следует основной глагол в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форме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algn="ctr"/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My sister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did not go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to school yesterday.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</TotalTime>
  <Words>356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1</cp:lastModifiedBy>
  <cp:revision>23</cp:revision>
  <dcterms:created xsi:type="dcterms:W3CDTF">2012-01-28T13:42:01Z</dcterms:created>
  <dcterms:modified xsi:type="dcterms:W3CDTF">2014-01-28T07:01:09Z</dcterms:modified>
</cp:coreProperties>
</file>