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2" r:id="rId3"/>
    <p:sldId id="266" r:id="rId4"/>
    <p:sldId id="267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42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5238" autoAdjust="0"/>
  </p:normalViewPr>
  <p:slideViewPr>
    <p:cSldViewPr>
      <p:cViewPr varScale="1">
        <p:scale>
          <a:sx n="70" d="100"/>
          <a:sy n="70" d="100"/>
        </p:scale>
        <p:origin x="-11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4" name="Freeform 12"/>
          <p:cNvSpPr>
            <a:spLocks/>
          </p:cNvSpPr>
          <p:nvPr/>
        </p:nvSpPr>
        <p:spPr bwMode="auto">
          <a:xfrm rot="-1576885">
            <a:off x="4121150" y="3568700"/>
            <a:ext cx="1905000" cy="1104900"/>
          </a:xfrm>
          <a:custGeom>
            <a:avLst/>
            <a:gdLst/>
            <a:ahLst/>
            <a:cxnLst>
              <a:cxn ang="0">
                <a:pos x="8" y="144"/>
              </a:cxn>
              <a:cxn ang="0">
                <a:pos x="56" y="288"/>
              </a:cxn>
              <a:cxn ang="0">
                <a:pos x="344" y="336"/>
              </a:cxn>
              <a:cxn ang="0">
                <a:pos x="440" y="144"/>
              </a:cxn>
              <a:cxn ang="0">
                <a:pos x="872" y="0"/>
              </a:cxn>
            </a:cxnLst>
            <a:rect l="0" t="0" r="r" b="b"/>
            <a:pathLst>
              <a:path w="872" h="360">
                <a:moveTo>
                  <a:pt x="8" y="144"/>
                </a:moveTo>
                <a:cubicBezTo>
                  <a:pt x="4" y="200"/>
                  <a:pt x="0" y="256"/>
                  <a:pt x="56" y="288"/>
                </a:cubicBezTo>
                <a:cubicBezTo>
                  <a:pt x="112" y="320"/>
                  <a:pt x="280" y="360"/>
                  <a:pt x="344" y="336"/>
                </a:cubicBezTo>
                <a:cubicBezTo>
                  <a:pt x="408" y="312"/>
                  <a:pt x="352" y="200"/>
                  <a:pt x="440" y="144"/>
                </a:cubicBezTo>
                <a:cubicBezTo>
                  <a:pt x="528" y="88"/>
                  <a:pt x="800" y="24"/>
                  <a:pt x="87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6705600" y="533400"/>
            <a:ext cx="2209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7010400" y="228600"/>
            <a:ext cx="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6705600" y="2133600"/>
            <a:ext cx="2209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8686800" y="228600"/>
            <a:ext cx="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6477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6000" b="0">
              <a:effectLst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52400" y="228600"/>
            <a:ext cx="6553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Вот один, иль </a:t>
            </a:r>
            <a:r>
              <a:rPr lang="ru-RU" sz="400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единица</a:t>
            </a:r>
            <a:r>
              <a:rPr lang="ru-RU" sz="40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Очень тонкая, как спица.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V="1">
            <a:off x="7924800" y="533400"/>
            <a:ext cx="762000" cy="609600"/>
          </a:xfrm>
          <a:prstGeom prst="line">
            <a:avLst/>
          </a:prstGeom>
          <a:noFill/>
          <a:ln w="76200">
            <a:solidFill>
              <a:srgbClr val="66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8001000" y="533400"/>
            <a:ext cx="685800" cy="1600200"/>
          </a:xfrm>
          <a:prstGeom prst="line">
            <a:avLst/>
          </a:prstGeom>
          <a:noFill/>
          <a:ln w="76200">
            <a:solidFill>
              <a:srgbClr val="66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62649">
            <a:off x="2895600" y="3048000"/>
            <a:ext cx="1649413" cy="3033713"/>
          </a:xfrm>
          <a:prstGeom prst="rect">
            <a:avLst/>
          </a:prstGeom>
          <a:noFill/>
        </p:spPr>
      </p:pic>
      <p:pic>
        <p:nvPicPr>
          <p:cNvPr id="13323" name="Picture 11" descr="25c6592c00b46147884355669c1a4e0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286000"/>
            <a:ext cx="1057275" cy="1485900"/>
          </a:xfrm>
          <a:prstGeom prst="rect">
            <a:avLst/>
          </a:prstGeom>
          <a:noFill/>
        </p:spPr>
      </p:pic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381000" y="2044700"/>
            <a:ext cx="2133600" cy="3886200"/>
            <a:chOff x="240" y="1288"/>
            <a:chExt cx="1344" cy="2448"/>
          </a:xfrm>
        </p:grpSpPr>
        <p:sp>
          <p:nvSpPr>
            <p:cNvPr id="13357" name="Oval 45"/>
            <p:cNvSpPr>
              <a:spLocks noChangeArrowheads="1"/>
            </p:cNvSpPr>
            <p:nvPr/>
          </p:nvSpPr>
          <p:spPr bwMode="auto">
            <a:xfrm>
              <a:off x="1296" y="1576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6" name="Oval 44"/>
            <p:cNvSpPr>
              <a:spLocks noChangeArrowheads="1"/>
            </p:cNvSpPr>
            <p:nvPr/>
          </p:nvSpPr>
          <p:spPr bwMode="auto">
            <a:xfrm>
              <a:off x="720" y="1576"/>
              <a:ext cx="96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7" name="Oval 15"/>
            <p:cNvSpPr>
              <a:spLocks noChangeArrowheads="1"/>
            </p:cNvSpPr>
            <p:nvPr/>
          </p:nvSpPr>
          <p:spPr bwMode="auto">
            <a:xfrm>
              <a:off x="768" y="1432"/>
              <a:ext cx="576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0" name="Arc 38"/>
            <p:cNvSpPr>
              <a:spLocks/>
            </p:cNvSpPr>
            <p:nvPr/>
          </p:nvSpPr>
          <p:spPr bwMode="auto">
            <a:xfrm flipH="1">
              <a:off x="720" y="3352"/>
              <a:ext cx="288" cy="2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1" name="Arc 39"/>
            <p:cNvSpPr>
              <a:spLocks/>
            </p:cNvSpPr>
            <p:nvPr/>
          </p:nvSpPr>
          <p:spPr bwMode="auto">
            <a:xfrm rot="17215650" flipH="1">
              <a:off x="936" y="3280"/>
              <a:ext cx="288" cy="2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9" name="Oval 37"/>
            <p:cNvSpPr>
              <a:spLocks noChangeArrowheads="1"/>
            </p:cNvSpPr>
            <p:nvPr/>
          </p:nvSpPr>
          <p:spPr bwMode="auto">
            <a:xfrm rot="16768352" flipV="1">
              <a:off x="1488" y="2488"/>
              <a:ext cx="47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8" name="Oval 36"/>
            <p:cNvSpPr>
              <a:spLocks noChangeArrowheads="1"/>
            </p:cNvSpPr>
            <p:nvPr/>
          </p:nvSpPr>
          <p:spPr bwMode="auto">
            <a:xfrm rot="19465785" flipH="1">
              <a:off x="323" y="2347"/>
              <a:ext cx="63" cy="20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5" name="Arc 33"/>
            <p:cNvSpPr>
              <a:spLocks/>
            </p:cNvSpPr>
            <p:nvPr/>
          </p:nvSpPr>
          <p:spPr bwMode="auto">
            <a:xfrm rot="5701260">
              <a:off x="504" y="2129"/>
              <a:ext cx="287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520"/>
                <a:gd name="T1" fmla="*/ 0 h 21600"/>
                <a:gd name="T2" fmla="*/ 21520 w 21520"/>
                <a:gd name="T3" fmla="*/ 19742 h 21600"/>
                <a:gd name="T4" fmla="*/ 0 w 2152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20" h="21600" fill="none" extrusionOk="0">
                  <a:moveTo>
                    <a:pt x="-1" y="0"/>
                  </a:moveTo>
                  <a:cubicBezTo>
                    <a:pt x="11209" y="0"/>
                    <a:pt x="20555" y="8574"/>
                    <a:pt x="21519" y="19742"/>
                  </a:cubicBezTo>
                </a:path>
                <a:path w="21520" h="21600" stroke="0" extrusionOk="0">
                  <a:moveTo>
                    <a:pt x="-1" y="0"/>
                  </a:moveTo>
                  <a:cubicBezTo>
                    <a:pt x="11209" y="0"/>
                    <a:pt x="20555" y="8574"/>
                    <a:pt x="21519" y="1974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6" name="Freeform 14"/>
            <p:cNvSpPr>
              <a:spLocks/>
            </p:cNvSpPr>
            <p:nvPr/>
          </p:nvSpPr>
          <p:spPr bwMode="auto">
            <a:xfrm>
              <a:off x="480" y="1920"/>
              <a:ext cx="816" cy="1520"/>
            </a:xfrm>
            <a:custGeom>
              <a:avLst/>
              <a:gdLst/>
              <a:ahLst/>
              <a:cxnLst>
                <a:cxn ang="0">
                  <a:pos x="0" y="328"/>
                </a:cxn>
                <a:cxn ang="0">
                  <a:pos x="384" y="40"/>
                </a:cxn>
                <a:cxn ang="0">
                  <a:pos x="432" y="88"/>
                </a:cxn>
                <a:cxn ang="0">
                  <a:pos x="480" y="136"/>
                </a:cxn>
                <a:cxn ang="0">
                  <a:pos x="672" y="136"/>
                </a:cxn>
                <a:cxn ang="0">
                  <a:pos x="816" y="40"/>
                </a:cxn>
                <a:cxn ang="0">
                  <a:pos x="672" y="328"/>
                </a:cxn>
                <a:cxn ang="0">
                  <a:pos x="624" y="1240"/>
                </a:cxn>
                <a:cxn ang="0">
                  <a:pos x="720" y="1480"/>
                </a:cxn>
                <a:cxn ang="0">
                  <a:pos x="96" y="1480"/>
                </a:cxn>
                <a:cxn ang="0">
                  <a:pos x="192" y="1384"/>
                </a:cxn>
                <a:cxn ang="0">
                  <a:pos x="336" y="1144"/>
                </a:cxn>
                <a:cxn ang="0">
                  <a:pos x="384" y="184"/>
                </a:cxn>
                <a:cxn ang="0">
                  <a:pos x="384" y="232"/>
                </a:cxn>
                <a:cxn ang="0">
                  <a:pos x="384" y="184"/>
                </a:cxn>
                <a:cxn ang="0">
                  <a:pos x="0" y="328"/>
                </a:cxn>
              </a:cxnLst>
              <a:rect l="0" t="0" r="r" b="b"/>
              <a:pathLst>
                <a:path w="816" h="1520">
                  <a:moveTo>
                    <a:pt x="0" y="328"/>
                  </a:moveTo>
                  <a:cubicBezTo>
                    <a:pt x="0" y="304"/>
                    <a:pt x="312" y="80"/>
                    <a:pt x="384" y="40"/>
                  </a:cubicBezTo>
                  <a:cubicBezTo>
                    <a:pt x="456" y="0"/>
                    <a:pt x="416" y="72"/>
                    <a:pt x="432" y="88"/>
                  </a:cubicBezTo>
                  <a:cubicBezTo>
                    <a:pt x="448" y="104"/>
                    <a:pt x="440" y="128"/>
                    <a:pt x="480" y="136"/>
                  </a:cubicBezTo>
                  <a:cubicBezTo>
                    <a:pt x="520" y="144"/>
                    <a:pt x="616" y="152"/>
                    <a:pt x="672" y="136"/>
                  </a:cubicBezTo>
                  <a:cubicBezTo>
                    <a:pt x="728" y="120"/>
                    <a:pt x="816" y="8"/>
                    <a:pt x="816" y="40"/>
                  </a:cubicBezTo>
                  <a:cubicBezTo>
                    <a:pt x="816" y="72"/>
                    <a:pt x="704" y="128"/>
                    <a:pt x="672" y="328"/>
                  </a:cubicBezTo>
                  <a:cubicBezTo>
                    <a:pt x="640" y="528"/>
                    <a:pt x="616" y="1048"/>
                    <a:pt x="624" y="1240"/>
                  </a:cubicBezTo>
                  <a:cubicBezTo>
                    <a:pt x="632" y="1432"/>
                    <a:pt x="808" y="1440"/>
                    <a:pt x="720" y="1480"/>
                  </a:cubicBezTo>
                  <a:cubicBezTo>
                    <a:pt x="632" y="1520"/>
                    <a:pt x="184" y="1496"/>
                    <a:pt x="96" y="1480"/>
                  </a:cubicBezTo>
                  <a:cubicBezTo>
                    <a:pt x="8" y="1464"/>
                    <a:pt x="152" y="1440"/>
                    <a:pt x="192" y="1384"/>
                  </a:cubicBezTo>
                  <a:cubicBezTo>
                    <a:pt x="232" y="1328"/>
                    <a:pt x="304" y="1344"/>
                    <a:pt x="336" y="1144"/>
                  </a:cubicBezTo>
                  <a:cubicBezTo>
                    <a:pt x="368" y="944"/>
                    <a:pt x="376" y="336"/>
                    <a:pt x="384" y="184"/>
                  </a:cubicBezTo>
                  <a:cubicBezTo>
                    <a:pt x="392" y="32"/>
                    <a:pt x="384" y="232"/>
                    <a:pt x="384" y="232"/>
                  </a:cubicBezTo>
                  <a:cubicBezTo>
                    <a:pt x="384" y="232"/>
                    <a:pt x="448" y="168"/>
                    <a:pt x="384" y="184"/>
                  </a:cubicBezTo>
                  <a:cubicBezTo>
                    <a:pt x="320" y="200"/>
                    <a:pt x="0" y="352"/>
                    <a:pt x="0" y="328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28" name="Arc 16"/>
            <p:cNvSpPr>
              <a:spLocks/>
            </p:cNvSpPr>
            <p:nvPr/>
          </p:nvSpPr>
          <p:spPr bwMode="auto">
            <a:xfrm rot="-3943967">
              <a:off x="1162" y="1614"/>
              <a:ext cx="238" cy="35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3797 w 43200"/>
                <a:gd name="T3" fmla="*/ 9368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232"/>
                    <a:pt x="1323" y="12967"/>
                    <a:pt x="3797" y="9368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232"/>
                    <a:pt x="1323" y="12967"/>
                    <a:pt x="3797" y="9368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9" name="Arc 17"/>
            <p:cNvSpPr>
              <a:spLocks/>
            </p:cNvSpPr>
            <p:nvPr/>
          </p:nvSpPr>
          <p:spPr bwMode="auto">
            <a:xfrm flipH="1" flipV="1">
              <a:off x="960" y="1816"/>
              <a:ext cx="221" cy="144"/>
            </a:xfrm>
            <a:custGeom>
              <a:avLst/>
              <a:gdLst>
                <a:gd name="G0" fmla="+- 18176 0 0"/>
                <a:gd name="G1" fmla="+- 21600 0 0"/>
                <a:gd name="G2" fmla="+- 21600 0 0"/>
                <a:gd name="T0" fmla="*/ 0 w 39776"/>
                <a:gd name="T1" fmla="*/ 9929 h 21600"/>
                <a:gd name="T2" fmla="*/ 39776 w 39776"/>
                <a:gd name="T3" fmla="*/ 21600 h 21600"/>
                <a:gd name="T4" fmla="*/ 18176 w 3977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776" h="21600" fill="none" extrusionOk="0">
                  <a:moveTo>
                    <a:pt x="0" y="9929"/>
                  </a:moveTo>
                  <a:cubicBezTo>
                    <a:pt x="3973" y="3741"/>
                    <a:pt x="10822" y="-1"/>
                    <a:pt x="18176" y="0"/>
                  </a:cubicBezTo>
                  <a:cubicBezTo>
                    <a:pt x="30105" y="0"/>
                    <a:pt x="39776" y="9670"/>
                    <a:pt x="39776" y="21600"/>
                  </a:cubicBezTo>
                </a:path>
                <a:path w="39776" h="21600" stroke="0" extrusionOk="0">
                  <a:moveTo>
                    <a:pt x="0" y="9929"/>
                  </a:moveTo>
                  <a:cubicBezTo>
                    <a:pt x="3973" y="3741"/>
                    <a:pt x="10822" y="-1"/>
                    <a:pt x="18176" y="0"/>
                  </a:cubicBezTo>
                  <a:cubicBezTo>
                    <a:pt x="30105" y="0"/>
                    <a:pt x="39776" y="9670"/>
                    <a:pt x="39776" y="21600"/>
                  </a:cubicBezTo>
                  <a:lnTo>
                    <a:pt x="18176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 flipH="1">
              <a:off x="912" y="1816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32" name="Arc 20"/>
            <p:cNvSpPr>
              <a:spLocks/>
            </p:cNvSpPr>
            <p:nvPr/>
          </p:nvSpPr>
          <p:spPr bwMode="auto">
            <a:xfrm>
              <a:off x="816" y="1336"/>
              <a:ext cx="240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3" name="Arc 21"/>
            <p:cNvSpPr>
              <a:spLocks/>
            </p:cNvSpPr>
            <p:nvPr/>
          </p:nvSpPr>
          <p:spPr bwMode="auto">
            <a:xfrm>
              <a:off x="816" y="1336"/>
              <a:ext cx="240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4" name="Arc 22"/>
            <p:cNvSpPr>
              <a:spLocks/>
            </p:cNvSpPr>
            <p:nvPr/>
          </p:nvSpPr>
          <p:spPr bwMode="auto">
            <a:xfrm>
              <a:off x="1057" y="1432"/>
              <a:ext cx="248" cy="96"/>
            </a:xfrm>
            <a:custGeom>
              <a:avLst/>
              <a:gdLst>
                <a:gd name="G0" fmla="+- 9415 0 0"/>
                <a:gd name="G1" fmla="+- 21600 0 0"/>
                <a:gd name="G2" fmla="+- 21600 0 0"/>
                <a:gd name="T0" fmla="*/ 0 w 22286"/>
                <a:gd name="T1" fmla="*/ 2160 h 21600"/>
                <a:gd name="T2" fmla="*/ 22286 w 22286"/>
                <a:gd name="T3" fmla="*/ 4253 h 21600"/>
                <a:gd name="T4" fmla="*/ 9415 w 2228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286" h="21600" fill="none" extrusionOk="0">
                  <a:moveTo>
                    <a:pt x="-1" y="2159"/>
                  </a:moveTo>
                  <a:cubicBezTo>
                    <a:pt x="2935" y="738"/>
                    <a:pt x="6153" y="-1"/>
                    <a:pt x="9415" y="0"/>
                  </a:cubicBezTo>
                  <a:cubicBezTo>
                    <a:pt x="14050" y="0"/>
                    <a:pt x="18563" y="1491"/>
                    <a:pt x="22285" y="4253"/>
                  </a:cubicBezTo>
                </a:path>
                <a:path w="22286" h="21600" stroke="0" extrusionOk="0">
                  <a:moveTo>
                    <a:pt x="-1" y="2159"/>
                  </a:moveTo>
                  <a:cubicBezTo>
                    <a:pt x="2935" y="738"/>
                    <a:pt x="6153" y="-1"/>
                    <a:pt x="9415" y="0"/>
                  </a:cubicBezTo>
                  <a:cubicBezTo>
                    <a:pt x="14050" y="0"/>
                    <a:pt x="18563" y="1491"/>
                    <a:pt x="22285" y="4253"/>
                  </a:cubicBezTo>
                  <a:lnTo>
                    <a:pt x="9415" y="21600"/>
                  </a:lnTo>
                  <a:close/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5" name="Line 23"/>
            <p:cNvSpPr>
              <a:spLocks noChangeShapeType="1"/>
            </p:cNvSpPr>
            <p:nvPr/>
          </p:nvSpPr>
          <p:spPr bwMode="auto">
            <a:xfrm flipH="1">
              <a:off x="1056" y="1336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36" name="Line 24"/>
            <p:cNvSpPr>
              <a:spLocks noChangeShapeType="1"/>
            </p:cNvSpPr>
            <p:nvPr/>
          </p:nvSpPr>
          <p:spPr bwMode="auto">
            <a:xfrm>
              <a:off x="1008" y="1288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37" name="Line 25"/>
            <p:cNvSpPr>
              <a:spLocks noChangeShapeType="1"/>
            </p:cNvSpPr>
            <p:nvPr/>
          </p:nvSpPr>
          <p:spPr bwMode="auto">
            <a:xfrm>
              <a:off x="864" y="143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38" name="Oval 26"/>
            <p:cNvSpPr>
              <a:spLocks noChangeArrowheads="1"/>
            </p:cNvSpPr>
            <p:nvPr/>
          </p:nvSpPr>
          <p:spPr bwMode="auto">
            <a:xfrm>
              <a:off x="1008" y="1528"/>
              <a:ext cx="96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9" name="Oval 27"/>
            <p:cNvSpPr>
              <a:spLocks noChangeArrowheads="1"/>
            </p:cNvSpPr>
            <p:nvPr/>
          </p:nvSpPr>
          <p:spPr bwMode="auto">
            <a:xfrm>
              <a:off x="1056" y="1576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1" name="Oval 29"/>
            <p:cNvSpPr>
              <a:spLocks noChangeArrowheads="1"/>
            </p:cNvSpPr>
            <p:nvPr/>
          </p:nvSpPr>
          <p:spPr bwMode="auto">
            <a:xfrm>
              <a:off x="1152" y="1528"/>
              <a:ext cx="96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2" name="Oval 30"/>
            <p:cNvSpPr>
              <a:spLocks noChangeArrowheads="1"/>
            </p:cNvSpPr>
            <p:nvPr/>
          </p:nvSpPr>
          <p:spPr bwMode="auto">
            <a:xfrm>
              <a:off x="1200" y="1576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4" name="Arc 32"/>
            <p:cNvSpPr>
              <a:spLocks/>
            </p:cNvSpPr>
            <p:nvPr/>
          </p:nvSpPr>
          <p:spPr bwMode="auto">
            <a:xfrm>
              <a:off x="1152" y="2248"/>
              <a:ext cx="280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022"/>
                <a:gd name="T1" fmla="*/ 0 h 21600"/>
                <a:gd name="T2" fmla="*/ 21022 w 21022"/>
                <a:gd name="T3" fmla="*/ 16636 h 21600"/>
                <a:gd name="T4" fmla="*/ 0 w 2102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22" h="21600" fill="none" extrusionOk="0">
                  <a:moveTo>
                    <a:pt x="-1" y="0"/>
                  </a:moveTo>
                  <a:cubicBezTo>
                    <a:pt x="10017" y="0"/>
                    <a:pt x="18719" y="6887"/>
                    <a:pt x="21021" y="16636"/>
                  </a:cubicBezTo>
                </a:path>
                <a:path w="21022" h="21600" stroke="0" extrusionOk="0">
                  <a:moveTo>
                    <a:pt x="-1" y="0"/>
                  </a:moveTo>
                  <a:cubicBezTo>
                    <a:pt x="10017" y="0"/>
                    <a:pt x="18719" y="6887"/>
                    <a:pt x="21021" y="1663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6" name="Oval 34"/>
            <p:cNvSpPr>
              <a:spLocks noChangeArrowheads="1"/>
            </p:cNvSpPr>
            <p:nvPr/>
          </p:nvSpPr>
          <p:spPr bwMode="auto">
            <a:xfrm>
              <a:off x="1392" y="2536"/>
              <a:ext cx="144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7" name="Oval 35"/>
            <p:cNvSpPr>
              <a:spLocks noChangeArrowheads="1"/>
            </p:cNvSpPr>
            <p:nvPr/>
          </p:nvSpPr>
          <p:spPr bwMode="auto">
            <a:xfrm rot="15389117">
              <a:off x="290" y="2389"/>
              <a:ext cx="145" cy="2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2" name="Oval 40"/>
            <p:cNvSpPr>
              <a:spLocks noChangeArrowheads="1"/>
            </p:cNvSpPr>
            <p:nvPr/>
          </p:nvSpPr>
          <p:spPr bwMode="auto">
            <a:xfrm>
              <a:off x="432" y="3544"/>
              <a:ext cx="336" cy="144"/>
            </a:xfrm>
            <a:prstGeom prst="ellipse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3" name="Oval 41"/>
            <p:cNvSpPr>
              <a:spLocks noChangeArrowheads="1"/>
            </p:cNvSpPr>
            <p:nvPr/>
          </p:nvSpPr>
          <p:spPr bwMode="auto">
            <a:xfrm rot="-1793564">
              <a:off x="912" y="3592"/>
              <a:ext cx="336" cy="144"/>
            </a:xfrm>
            <a:prstGeom prst="ellipse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359" name="Freeform 47"/>
          <p:cNvSpPr>
            <a:spLocks/>
          </p:cNvSpPr>
          <p:nvPr/>
        </p:nvSpPr>
        <p:spPr bwMode="auto">
          <a:xfrm>
            <a:off x="6400800" y="3505200"/>
            <a:ext cx="2159000" cy="2844800"/>
          </a:xfrm>
          <a:custGeom>
            <a:avLst/>
            <a:gdLst/>
            <a:ahLst/>
            <a:cxnLst>
              <a:cxn ang="0">
                <a:pos x="1504" y="0"/>
              </a:cxn>
              <a:cxn ang="0">
                <a:pos x="1216" y="288"/>
              </a:cxn>
              <a:cxn ang="0">
                <a:pos x="1024" y="912"/>
              </a:cxn>
              <a:cxn ang="0">
                <a:pos x="160" y="1776"/>
              </a:cxn>
              <a:cxn ang="0">
                <a:pos x="64" y="1872"/>
              </a:cxn>
            </a:cxnLst>
            <a:rect l="0" t="0" r="r" b="b"/>
            <a:pathLst>
              <a:path w="1504" h="1936">
                <a:moveTo>
                  <a:pt x="1504" y="0"/>
                </a:moveTo>
                <a:cubicBezTo>
                  <a:pt x="1400" y="68"/>
                  <a:pt x="1296" y="136"/>
                  <a:pt x="1216" y="288"/>
                </a:cubicBezTo>
                <a:cubicBezTo>
                  <a:pt x="1136" y="440"/>
                  <a:pt x="1200" y="664"/>
                  <a:pt x="1024" y="912"/>
                </a:cubicBezTo>
                <a:cubicBezTo>
                  <a:pt x="848" y="1160"/>
                  <a:pt x="320" y="1616"/>
                  <a:pt x="160" y="1776"/>
                </a:cubicBezTo>
                <a:cubicBezTo>
                  <a:pt x="0" y="1936"/>
                  <a:pt x="32" y="1904"/>
                  <a:pt x="64" y="1872"/>
                </a:cubicBezTo>
              </a:path>
            </a:pathLst>
          </a:custGeom>
          <a:noFill/>
          <a:ln w="76200" cmpd="sng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61" name="Line 49"/>
          <p:cNvSpPr>
            <a:spLocks noChangeShapeType="1"/>
          </p:cNvSpPr>
          <p:nvPr/>
        </p:nvSpPr>
        <p:spPr bwMode="auto">
          <a:xfrm flipV="1">
            <a:off x="6934200" y="5791200"/>
            <a:ext cx="757238" cy="69850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62" name="Line 50"/>
          <p:cNvSpPr>
            <a:spLocks noChangeShapeType="1"/>
          </p:cNvSpPr>
          <p:nvPr/>
        </p:nvSpPr>
        <p:spPr bwMode="auto">
          <a:xfrm>
            <a:off x="7924800" y="3200400"/>
            <a:ext cx="138113" cy="987425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3358" name="Picture 46" descr="Рисунок1vb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73954">
            <a:off x="6019800" y="3962400"/>
            <a:ext cx="1752600" cy="1604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4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640"/>
                            </p:stCondLst>
                            <p:childTnLst>
                              <p:par>
                                <p:cTn id="2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 animBg="1"/>
      <p:bldP spid="13319" grpId="0"/>
      <p:bldP spid="13359" grpId="0" animBg="1"/>
      <p:bldP spid="13361" grpId="0" animBg="1"/>
      <p:bldP spid="133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85800" y="1143000"/>
            <a:ext cx="4724400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2971800" y="1143000"/>
            <a:ext cx="2438400" cy="2133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2895600" y="1143000"/>
            <a:ext cx="2514600" cy="4724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2895600" y="32004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2819400" y="57150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5334000" y="10668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451466">
            <a:off x="2187575" y="2003425"/>
            <a:ext cx="387350" cy="1714500"/>
          </a:xfrm>
          <a:prstGeom prst="rect">
            <a:avLst/>
          </a:prstGeom>
          <a:noFill/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000" r="2000" b="3455"/>
          <a:stretch>
            <a:fillRect/>
          </a:stretch>
        </p:blipFill>
        <p:spPr bwMode="auto">
          <a:xfrm rot="3825410">
            <a:off x="5476875" y="2143125"/>
            <a:ext cx="3502025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5578E-6 L 0.26458 -0.31683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" y="-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458 -0.31683 L -0.01042 0.38252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3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71438"/>
          <a:ext cx="9144008" cy="6670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968"/>
                <a:gridCol w="294968"/>
                <a:gridCol w="294968"/>
                <a:gridCol w="294968"/>
                <a:gridCol w="294968"/>
                <a:gridCol w="311078"/>
                <a:gridCol w="278858"/>
                <a:gridCol w="292646"/>
                <a:gridCol w="297290"/>
                <a:gridCol w="294968"/>
                <a:gridCol w="294968"/>
                <a:gridCol w="294968"/>
                <a:gridCol w="294968"/>
                <a:gridCol w="294968"/>
                <a:gridCol w="294968"/>
                <a:gridCol w="294968"/>
                <a:gridCol w="294968"/>
                <a:gridCol w="294968"/>
                <a:gridCol w="294968"/>
                <a:gridCol w="294968"/>
                <a:gridCol w="294968"/>
                <a:gridCol w="294968"/>
                <a:gridCol w="294968"/>
                <a:gridCol w="294968"/>
                <a:gridCol w="294968"/>
                <a:gridCol w="294968"/>
                <a:gridCol w="294968"/>
                <a:gridCol w="294968"/>
                <a:gridCol w="294968"/>
                <a:gridCol w="294968"/>
                <a:gridCol w="29496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928938" y="285728"/>
            <a:ext cx="104708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3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  -</a:t>
            </a:r>
            <a:endParaRPr lang="ru-RU" sz="34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" name="Группа 5"/>
          <p:cNvGrpSpPr/>
          <p:nvPr/>
        </p:nvGrpSpPr>
        <p:grpSpPr>
          <a:xfrm>
            <a:off x="1000100" y="1214422"/>
            <a:ext cx="142876" cy="357190"/>
            <a:chOff x="428596" y="1214422"/>
            <a:chExt cx="142876" cy="35719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rot="5400000" flipH="1" flipV="1">
              <a:off x="428596" y="1214422"/>
              <a:ext cx="142876" cy="14287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321439" y="1321579"/>
              <a:ext cx="357190" cy="14287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8"/>
          <p:cNvGrpSpPr/>
          <p:nvPr/>
        </p:nvGrpSpPr>
        <p:grpSpPr>
          <a:xfrm>
            <a:off x="428596" y="1214422"/>
            <a:ext cx="142876" cy="357190"/>
            <a:chOff x="1643042" y="1214422"/>
            <a:chExt cx="142876" cy="357190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1535885" y="1321579"/>
              <a:ext cx="357190" cy="142876"/>
            </a:xfrm>
            <a:prstGeom prst="line">
              <a:avLst/>
            </a:prstGeom>
            <a:ln w="28575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Блок-схема: узел 10"/>
            <p:cNvSpPr/>
            <p:nvPr/>
          </p:nvSpPr>
          <p:spPr>
            <a:xfrm>
              <a:off x="1643042" y="1285860"/>
              <a:ext cx="45719" cy="45719"/>
            </a:xfrm>
            <a:prstGeom prst="flowChartConnector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11"/>
          <p:cNvGrpSpPr/>
          <p:nvPr/>
        </p:nvGrpSpPr>
        <p:grpSpPr>
          <a:xfrm>
            <a:off x="1643042" y="1214422"/>
            <a:ext cx="142876" cy="357190"/>
            <a:chOff x="1643042" y="1214422"/>
            <a:chExt cx="142876" cy="357190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1535885" y="1321579"/>
              <a:ext cx="357190" cy="142876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Блок-схема: узел 13"/>
            <p:cNvSpPr/>
            <p:nvPr/>
          </p:nvSpPr>
          <p:spPr>
            <a:xfrm>
              <a:off x="1643042" y="1285860"/>
              <a:ext cx="45719" cy="45719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14"/>
          <p:cNvGrpSpPr/>
          <p:nvPr/>
        </p:nvGrpSpPr>
        <p:grpSpPr>
          <a:xfrm>
            <a:off x="2214546" y="1214422"/>
            <a:ext cx="142876" cy="357190"/>
            <a:chOff x="428596" y="1214422"/>
            <a:chExt cx="142876" cy="357190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rot="5400000" flipH="1" flipV="1">
              <a:off x="428596" y="1214422"/>
              <a:ext cx="142876" cy="142876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321439" y="1321579"/>
              <a:ext cx="357190" cy="142876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Группа 17"/>
          <p:cNvGrpSpPr/>
          <p:nvPr/>
        </p:nvGrpSpPr>
        <p:grpSpPr>
          <a:xfrm>
            <a:off x="2786050" y="1214422"/>
            <a:ext cx="142876" cy="357190"/>
            <a:chOff x="1643042" y="1214422"/>
            <a:chExt cx="142876" cy="357190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1535885" y="1321579"/>
              <a:ext cx="357190" cy="142876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Блок-схема: узел 19"/>
            <p:cNvSpPr/>
            <p:nvPr/>
          </p:nvSpPr>
          <p:spPr>
            <a:xfrm>
              <a:off x="1643042" y="1285860"/>
              <a:ext cx="45719" cy="45719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1" name="Прямая соединительная линия 20"/>
          <p:cNvCxnSpPr/>
          <p:nvPr/>
        </p:nvCxnSpPr>
        <p:spPr>
          <a:xfrm rot="5400000">
            <a:off x="4858544" y="3429794"/>
            <a:ext cx="6858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21"/>
          <p:cNvGrpSpPr/>
          <p:nvPr/>
        </p:nvGrpSpPr>
        <p:grpSpPr>
          <a:xfrm>
            <a:off x="428596" y="1928802"/>
            <a:ext cx="142876" cy="357190"/>
            <a:chOff x="428596" y="1214422"/>
            <a:chExt cx="142876" cy="357190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 rot="5400000" flipH="1" flipV="1">
              <a:off x="428596" y="1214422"/>
              <a:ext cx="142876" cy="14287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321439" y="1321579"/>
              <a:ext cx="357190" cy="14287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24"/>
          <p:cNvGrpSpPr/>
          <p:nvPr/>
        </p:nvGrpSpPr>
        <p:grpSpPr>
          <a:xfrm>
            <a:off x="714348" y="1928802"/>
            <a:ext cx="142876" cy="357190"/>
            <a:chOff x="428596" y="1214422"/>
            <a:chExt cx="142876" cy="357190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 rot="5400000" flipH="1" flipV="1">
              <a:off x="428596" y="1214422"/>
              <a:ext cx="142876" cy="14287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321439" y="1321579"/>
              <a:ext cx="357190" cy="14287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Группа 27"/>
          <p:cNvGrpSpPr/>
          <p:nvPr/>
        </p:nvGrpSpPr>
        <p:grpSpPr>
          <a:xfrm>
            <a:off x="1357290" y="1928802"/>
            <a:ext cx="142876" cy="357190"/>
            <a:chOff x="428596" y="1214422"/>
            <a:chExt cx="142876" cy="357190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 rot="5400000" flipH="1" flipV="1">
              <a:off x="428596" y="1214422"/>
              <a:ext cx="142876" cy="142876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321439" y="1321579"/>
              <a:ext cx="357190" cy="142876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30"/>
          <p:cNvGrpSpPr/>
          <p:nvPr/>
        </p:nvGrpSpPr>
        <p:grpSpPr>
          <a:xfrm>
            <a:off x="1643042" y="1928802"/>
            <a:ext cx="142876" cy="357190"/>
            <a:chOff x="428596" y="1214422"/>
            <a:chExt cx="142876" cy="357190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 rot="5400000" flipH="1" flipV="1">
              <a:off x="428596" y="1214422"/>
              <a:ext cx="142876" cy="142876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321439" y="1321579"/>
              <a:ext cx="357190" cy="142876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Полилиния 33"/>
          <p:cNvSpPr/>
          <p:nvPr/>
        </p:nvSpPr>
        <p:spPr>
          <a:xfrm>
            <a:off x="428596" y="2714619"/>
            <a:ext cx="142876" cy="285753"/>
          </a:xfrm>
          <a:custGeom>
            <a:avLst/>
            <a:gdLst>
              <a:gd name="connsiteX0" fmla="*/ 509516 w 2229134"/>
              <a:gd name="connsiteY0" fmla="*/ 859809 h 4301320"/>
              <a:gd name="connsiteX1" fmla="*/ 509516 w 2229134"/>
              <a:gd name="connsiteY1" fmla="*/ 791570 h 4301320"/>
              <a:gd name="connsiteX2" fmla="*/ 509516 w 2229134"/>
              <a:gd name="connsiteY2" fmla="*/ 655093 h 4301320"/>
              <a:gd name="connsiteX3" fmla="*/ 550460 w 2229134"/>
              <a:gd name="connsiteY3" fmla="*/ 559558 h 4301320"/>
              <a:gd name="connsiteX4" fmla="*/ 591403 w 2229134"/>
              <a:gd name="connsiteY4" fmla="*/ 395785 h 4301320"/>
              <a:gd name="connsiteX5" fmla="*/ 645994 w 2229134"/>
              <a:gd name="connsiteY5" fmla="*/ 300251 h 4301320"/>
              <a:gd name="connsiteX6" fmla="*/ 714233 w 2229134"/>
              <a:gd name="connsiteY6" fmla="*/ 163773 h 4301320"/>
              <a:gd name="connsiteX7" fmla="*/ 823415 w 2229134"/>
              <a:gd name="connsiteY7" fmla="*/ 81887 h 4301320"/>
              <a:gd name="connsiteX8" fmla="*/ 1082722 w 2229134"/>
              <a:gd name="connsiteY8" fmla="*/ 27296 h 4301320"/>
              <a:gd name="connsiteX9" fmla="*/ 1451212 w 2229134"/>
              <a:gd name="connsiteY9" fmla="*/ 13648 h 4301320"/>
              <a:gd name="connsiteX10" fmla="*/ 1765110 w 2229134"/>
              <a:gd name="connsiteY10" fmla="*/ 109182 h 4301320"/>
              <a:gd name="connsiteX11" fmla="*/ 2010770 w 2229134"/>
              <a:gd name="connsiteY11" fmla="*/ 259308 h 4301320"/>
              <a:gd name="connsiteX12" fmla="*/ 2174543 w 2229134"/>
              <a:gd name="connsiteY12" fmla="*/ 600502 h 4301320"/>
              <a:gd name="connsiteX13" fmla="*/ 2188191 w 2229134"/>
              <a:gd name="connsiteY13" fmla="*/ 1187355 h 4301320"/>
              <a:gd name="connsiteX14" fmla="*/ 2010770 w 2229134"/>
              <a:gd name="connsiteY14" fmla="*/ 1637732 h 4301320"/>
              <a:gd name="connsiteX15" fmla="*/ 1246496 w 2229134"/>
              <a:gd name="connsiteY15" fmla="*/ 2347415 h 4301320"/>
              <a:gd name="connsiteX16" fmla="*/ 222913 w 2229134"/>
              <a:gd name="connsiteY16" fmla="*/ 3671248 h 4301320"/>
              <a:gd name="connsiteX17" fmla="*/ 31845 w 2229134"/>
              <a:gd name="connsiteY17" fmla="*/ 4189863 h 4301320"/>
              <a:gd name="connsiteX18" fmla="*/ 31845 w 2229134"/>
              <a:gd name="connsiteY18" fmla="*/ 4258102 h 4301320"/>
              <a:gd name="connsiteX19" fmla="*/ 100084 w 2229134"/>
              <a:gd name="connsiteY19" fmla="*/ 3930555 h 4301320"/>
              <a:gd name="connsiteX20" fmla="*/ 181970 w 2229134"/>
              <a:gd name="connsiteY20" fmla="*/ 3807726 h 4301320"/>
              <a:gd name="connsiteX21" fmla="*/ 373039 w 2229134"/>
              <a:gd name="connsiteY21" fmla="*/ 3753134 h 4301320"/>
              <a:gd name="connsiteX22" fmla="*/ 673290 w 2229134"/>
              <a:gd name="connsiteY22" fmla="*/ 3794078 h 4301320"/>
              <a:gd name="connsiteX23" fmla="*/ 837063 w 2229134"/>
              <a:gd name="connsiteY23" fmla="*/ 3862317 h 4301320"/>
              <a:gd name="connsiteX24" fmla="*/ 1055427 w 2229134"/>
              <a:gd name="connsiteY24" fmla="*/ 4026090 h 4301320"/>
              <a:gd name="connsiteX25" fmla="*/ 1273791 w 2229134"/>
              <a:gd name="connsiteY25" fmla="*/ 4189863 h 4301320"/>
              <a:gd name="connsiteX26" fmla="*/ 1642281 w 2229134"/>
              <a:gd name="connsiteY26" fmla="*/ 4189863 h 4301320"/>
              <a:gd name="connsiteX27" fmla="*/ 1819702 w 2229134"/>
              <a:gd name="connsiteY27" fmla="*/ 4053385 h 4301320"/>
              <a:gd name="connsiteX28" fmla="*/ 2079009 w 2229134"/>
              <a:gd name="connsiteY28" fmla="*/ 3862317 h 4301320"/>
              <a:gd name="connsiteX29" fmla="*/ 2174543 w 2229134"/>
              <a:gd name="connsiteY29" fmla="*/ 3780430 h 4301320"/>
              <a:gd name="connsiteX30" fmla="*/ 2201839 w 2229134"/>
              <a:gd name="connsiteY30" fmla="*/ 3780430 h 4301320"/>
              <a:gd name="connsiteX31" fmla="*/ 2229134 w 2229134"/>
              <a:gd name="connsiteY31" fmla="*/ 3753134 h 4301320"/>
              <a:gd name="connsiteX32" fmla="*/ 2229134 w 2229134"/>
              <a:gd name="connsiteY32" fmla="*/ 3753134 h 430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229134" h="4301320">
                <a:moveTo>
                  <a:pt x="509516" y="859809"/>
                </a:moveTo>
                <a:lnTo>
                  <a:pt x="509516" y="791570"/>
                </a:lnTo>
                <a:cubicBezTo>
                  <a:pt x="509516" y="757451"/>
                  <a:pt x="502692" y="693762"/>
                  <a:pt x="509516" y="655093"/>
                </a:cubicBezTo>
                <a:cubicBezTo>
                  <a:pt x="516340" y="616424"/>
                  <a:pt x="536812" y="602776"/>
                  <a:pt x="550460" y="559558"/>
                </a:cubicBezTo>
                <a:cubicBezTo>
                  <a:pt x="564108" y="516340"/>
                  <a:pt x="575481" y="439003"/>
                  <a:pt x="591403" y="395785"/>
                </a:cubicBezTo>
                <a:cubicBezTo>
                  <a:pt x="607325" y="352567"/>
                  <a:pt x="625522" y="338920"/>
                  <a:pt x="645994" y="300251"/>
                </a:cubicBezTo>
                <a:cubicBezTo>
                  <a:pt x="666466" y="261582"/>
                  <a:pt x="684663" y="200167"/>
                  <a:pt x="714233" y="163773"/>
                </a:cubicBezTo>
                <a:cubicBezTo>
                  <a:pt x="743803" y="127379"/>
                  <a:pt x="762000" y="104633"/>
                  <a:pt x="823415" y="81887"/>
                </a:cubicBezTo>
                <a:cubicBezTo>
                  <a:pt x="884830" y="59141"/>
                  <a:pt x="978089" y="38669"/>
                  <a:pt x="1082722" y="27296"/>
                </a:cubicBezTo>
                <a:cubicBezTo>
                  <a:pt x="1187355" y="15923"/>
                  <a:pt x="1337481" y="0"/>
                  <a:pt x="1451212" y="13648"/>
                </a:cubicBezTo>
                <a:cubicBezTo>
                  <a:pt x="1564943" y="27296"/>
                  <a:pt x="1671850" y="68239"/>
                  <a:pt x="1765110" y="109182"/>
                </a:cubicBezTo>
                <a:cubicBezTo>
                  <a:pt x="1858370" y="150125"/>
                  <a:pt x="1942531" y="177422"/>
                  <a:pt x="2010770" y="259308"/>
                </a:cubicBezTo>
                <a:cubicBezTo>
                  <a:pt x="2079009" y="341194"/>
                  <a:pt x="2144973" y="445828"/>
                  <a:pt x="2174543" y="600502"/>
                </a:cubicBezTo>
                <a:cubicBezTo>
                  <a:pt x="2204113" y="755176"/>
                  <a:pt x="2215487" y="1014483"/>
                  <a:pt x="2188191" y="1187355"/>
                </a:cubicBezTo>
                <a:cubicBezTo>
                  <a:pt x="2160896" y="1360227"/>
                  <a:pt x="2167719" y="1444389"/>
                  <a:pt x="2010770" y="1637732"/>
                </a:cubicBezTo>
                <a:cubicBezTo>
                  <a:pt x="1853821" y="1831075"/>
                  <a:pt x="1544472" y="2008496"/>
                  <a:pt x="1246496" y="2347415"/>
                </a:cubicBezTo>
                <a:cubicBezTo>
                  <a:pt x="948520" y="2686334"/>
                  <a:pt x="425355" y="3364173"/>
                  <a:pt x="222913" y="3671248"/>
                </a:cubicBezTo>
                <a:cubicBezTo>
                  <a:pt x="20471" y="3978323"/>
                  <a:pt x="63690" y="4092054"/>
                  <a:pt x="31845" y="4189863"/>
                </a:cubicBezTo>
                <a:cubicBezTo>
                  <a:pt x="0" y="4287672"/>
                  <a:pt x="20472" y="4301320"/>
                  <a:pt x="31845" y="4258102"/>
                </a:cubicBezTo>
                <a:cubicBezTo>
                  <a:pt x="43218" y="4214884"/>
                  <a:pt x="75063" y="4005618"/>
                  <a:pt x="100084" y="3930555"/>
                </a:cubicBezTo>
                <a:cubicBezTo>
                  <a:pt x="125105" y="3855492"/>
                  <a:pt x="136478" y="3837296"/>
                  <a:pt x="181970" y="3807726"/>
                </a:cubicBezTo>
                <a:cubicBezTo>
                  <a:pt x="227463" y="3778156"/>
                  <a:pt x="291152" y="3755409"/>
                  <a:pt x="373039" y="3753134"/>
                </a:cubicBezTo>
                <a:cubicBezTo>
                  <a:pt x="454926" y="3750859"/>
                  <a:pt x="595953" y="3775881"/>
                  <a:pt x="673290" y="3794078"/>
                </a:cubicBezTo>
                <a:cubicBezTo>
                  <a:pt x="750627" y="3812275"/>
                  <a:pt x="773374" y="3823648"/>
                  <a:pt x="837063" y="3862317"/>
                </a:cubicBezTo>
                <a:cubicBezTo>
                  <a:pt x="900752" y="3900986"/>
                  <a:pt x="1055427" y="4026090"/>
                  <a:pt x="1055427" y="4026090"/>
                </a:cubicBezTo>
                <a:cubicBezTo>
                  <a:pt x="1128215" y="4080681"/>
                  <a:pt x="1175982" y="4162568"/>
                  <a:pt x="1273791" y="4189863"/>
                </a:cubicBezTo>
                <a:cubicBezTo>
                  <a:pt x="1371600" y="4217158"/>
                  <a:pt x="1551296" y="4212609"/>
                  <a:pt x="1642281" y="4189863"/>
                </a:cubicBezTo>
                <a:cubicBezTo>
                  <a:pt x="1733266" y="4167117"/>
                  <a:pt x="1746914" y="4107976"/>
                  <a:pt x="1819702" y="4053385"/>
                </a:cubicBezTo>
                <a:cubicBezTo>
                  <a:pt x="1892490" y="3998794"/>
                  <a:pt x="2019869" y="3907809"/>
                  <a:pt x="2079009" y="3862317"/>
                </a:cubicBezTo>
                <a:cubicBezTo>
                  <a:pt x="2138149" y="3816825"/>
                  <a:pt x="2154071" y="3794078"/>
                  <a:pt x="2174543" y="3780430"/>
                </a:cubicBezTo>
                <a:cubicBezTo>
                  <a:pt x="2195015" y="3766782"/>
                  <a:pt x="2192741" y="3784979"/>
                  <a:pt x="2201839" y="3780430"/>
                </a:cubicBezTo>
                <a:cubicBezTo>
                  <a:pt x="2210938" y="3775881"/>
                  <a:pt x="2229134" y="3753134"/>
                  <a:pt x="2229134" y="3753134"/>
                </a:cubicBezTo>
                <a:lnTo>
                  <a:pt x="2229134" y="3753134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1000100" y="2714620"/>
            <a:ext cx="142876" cy="285753"/>
          </a:xfrm>
          <a:custGeom>
            <a:avLst/>
            <a:gdLst>
              <a:gd name="connsiteX0" fmla="*/ 509516 w 2229134"/>
              <a:gd name="connsiteY0" fmla="*/ 859809 h 4301320"/>
              <a:gd name="connsiteX1" fmla="*/ 509516 w 2229134"/>
              <a:gd name="connsiteY1" fmla="*/ 791570 h 4301320"/>
              <a:gd name="connsiteX2" fmla="*/ 509516 w 2229134"/>
              <a:gd name="connsiteY2" fmla="*/ 655093 h 4301320"/>
              <a:gd name="connsiteX3" fmla="*/ 550460 w 2229134"/>
              <a:gd name="connsiteY3" fmla="*/ 559558 h 4301320"/>
              <a:gd name="connsiteX4" fmla="*/ 591403 w 2229134"/>
              <a:gd name="connsiteY4" fmla="*/ 395785 h 4301320"/>
              <a:gd name="connsiteX5" fmla="*/ 645994 w 2229134"/>
              <a:gd name="connsiteY5" fmla="*/ 300251 h 4301320"/>
              <a:gd name="connsiteX6" fmla="*/ 714233 w 2229134"/>
              <a:gd name="connsiteY6" fmla="*/ 163773 h 4301320"/>
              <a:gd name="connsiteX7" fmla="*/ 823415 w 2229134"/>
              <a:gd name="connsiteY7" fmla="*/ 81887 h 4301320"/>
              <a:gd name="connsiteX8" fmla="*/ 1082722 w 2229134"/>
              <a:gd name="connsiteY8" fmla="*/ 27296 h 4301320"/>
              <a:gd name="connsiteX9" fmla="*/ 1451212 w 2229134"/>
              <a:gd name="connsiteY9" fmla="*/ 13648 h 4301320"/>
              <a:gd name="connsiteX10" fmla="*/ 1765110 w 2229134"/>
              <a:gd name="connsiteY10" fmla="*/ 109182 h 4301320"/>
              <a:gd name="connsiteX11" fmla="*/ 2010770 w 2229134"/>
              <a:gd name="connsiteY11" fmla="*/ 259308 h 4301320"/>
              <a:gd name="connsiteX12" fmla="*/ 2174543 w 2229134"/>
              <a:gd name="connsiteY12" fmla="*/ 600502 h 4301320"/>
              <a:gd name="connsiteX13" fmla="*/ 2188191 w 2229134"/>
              <a:gd name="connsiteY13" fmla="*/ 1187355 h 4301320"/>
              <a:gd name="connsiteX14" fmla="*/ 2010770 w 2229134"/>
              <a:gd name="connsiteY14" fmla="*/ 1637732 h 4301320"/>
              <a:gd name="connsiteX15" fmla="*/ 1246496 w 2229134"/>
              <a:gd name="connsiteY15" fmla="*/ 2347415 h 4301320"/>
              <a:gd name="connsiteX16" fmla="*/ 222913 w 2229134"/>
              <a:gd name="connsiteY16" fmla="*/ 3671248 h 4301320"/>
              <a:gd name="connsiteX17" fmla="*/ 31845 w 2229134"/>
              <a:gd name="connsiteY17" fmla="*/ 4189863 h 4301320"/>
              <a:gd name="connsiteX18" fmla="*/ 31845 w 2229134"/>
              <a:gd name="connsiteY18" fmla="*/ 4258102 h 4301320"/>
              <a:gd name="connsiteX19" fmla="*/ 100084 w 2229134"/>
              <a:gd name="connsiteY19" fmla="*/ 3930555 h 4301320"/>
              <a:gd name="connsiteX20" fmla="*/ 181970 w 2229134"/>
              <a:gd name="connsiteY20" fmla="*/ 3807726 h 4301320"/>
              <a:gd name="connsiteX21" fmla="*/ 373039 w 2229134"/>
              <a:gd name="connsiteY21" fmla="*/ 3753134 h 4301320"/>
              <a:gd name="connsiteX22" fmla="*/ 673290 w 2229134"/>
              <a:gd name="connsiteY22" fmla="*/ 3794078 h 4301320"/>
              <a:gd name="connsiteX23" fmla="*/ 837063 w 2229134"/>
              <a:gd name="connsiteY23" fmla="*/ 3862317 h 4301320"/>
              <a:gd name="connsiteX24" fmla="*/ 1055427 w 2229134"/>
              <a:gd name="connsiteY24" fmla="*/ 4026090 h 4301320"/>
              <a:gd name="connsiteX25" fmla="*/ 1273791 w 2229134"/>
              <a:gd name="connsiteY25" fmla="*/ 4189863 h 4301320"/>
              <a:gd name="connsiteX26" fmla="*/ 1642281 w 2229134"/>
              <a:gd name="connsiteY26" fmla="*/ 4189863 h 4301320"/>
              <a:gd name="connsiteX27" fmla="*/ 1819702 w 2229134"/>
              <a:gd name="connsiteY27" fmla="*/ 4053385 h 4301320"/>
              <a:gd name="connsiteX28" fmla="*/ 2079009 w 2229134"/>
              <a:gd name="connsiteY28" fmla="*/ 3862317 h 4301320"/>
              <a:gd name="connsiteX29" fmla="*/ 2174543 w 2229134"/>
              <a:gd name="connsiteY29" fmla="*/ 3780430 h 4301320"/>
              <a:gd name="connsiteX30" fmla="*/ 2201839 w 2229134"/>
              <a:gd name="connsiteY30" fmla="*/ 3780430 h 4301320"/>
              <a:gd name="connsiteX31" fmla="*/ 2229134 w 2229134"/>
              <a:gd name="connsiteY31" fmla="*/ 3753134 h 4301320"/>
              <a:gd name="connsiteX32" fmla="*/ 2229134 w 2229134"/>
              <a:gd name="connsiteY32" fmla="*/ 3753134 h 430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229134" h="4301320">
                <a:moveTo>
                  <a:pt x="509516" y="859809"/>
                </a:moveTo>
                <a:lnTo>
                  <a:pt x="509516" y="791570"/>
                </a:lnTo>
                <a:cubicBezTo>
                  <a:pt x="509516" y="757451"/>
                  <a:pt x="502692" y="693762"/>
                  <a:pt x="509516" y="655093"/>
                </a:cubicBezTo>
                <a:cubicBezTo>
                  <a:pt x="516340" y="616424"/>
                  <a:pt x="536812" y="602776"/>
                  <a:pt x="550460" y="559558"/>
                </a:cubicBezTo>
                <a:cubicBezTo>
                  <a:pt x="564108" y="516340"/>
                  <a:pt x="575481" y="439003"/>
                  <a:pt x="591403" y="395785"/>
                </a:cubicBezTo>
                <a:cubicBezTo>
                  <a:pt x="607325" y="352567"/>
                  <a:pt x="625522" y="338920"/>
                  <a:pt x="645994" y="300251"/>
                </a:cubicBezTo>
                <a:cubicBezTo>
                  <a:pt x="666466" y="261582"/>
                  <a:pt x="684663" y="200167"/>
                  <a:pt x="714233" y="163773"/>
                </a:cubicBezTo>
                <a:cubicBezTo>
                  <a:pt x="743803" y="127379"/>
                  <a:pt x="762000" y="104633"/>
                  <a:pt x="823415" y="81887"/>
                </a:cubicBezTo>
                <a:cubicBezTo>
                  <a:pt x="884830" y="59141"/>
                  <a:pt x="978089" y="38669"/>
                  <a:pt x="1082722" y="27296"/>
                </a:cubicBezTo>
                <a:cubicBezTo>
                  <a:pt x="1187355" y="15923"/>
                  <a:pt x="1337481" y="0"/>
                  <a:pt x="1451212" y="13648"/>
                </a:cubicBezTo>
                <a:cubicBezTo>
                  <a:pt x="1564943" y="27296"/>
                  <a:pt x="1671850" y="68239"/>
                  <a:pt x="1765110" y="109182"/>
                </a:cubicBezTo>
                <a:cubicBezTo>
                  <a:pt x="1858370" y="150125"/>
                  <a:pt x="1942531" y="177422"/>
                  <a:pt x="2010770" y="259308"/>
                </a:cubicBezTo>
                <a:cubicBezTo>
                  <a:pt x="2079009" y="341194"/>
                  <a:pt x="2144973" y="445828"/>
                  <a:pt x="2174543" y="600502"/>
                </a:cubicBezTo>
                <a:cubicBezTo>
                  <a:pt x="2204113" y="755176"/>
                  <a:pt x="2215487" y="1014483"/>
                  <a:pt x="2188191" y="1187355"/>
                </a:cubicBezTo>
                <a:cubicBezTo>
                  <a:pt x="2160896" y="1360227"/>
                  <a:pt x="2167719" y="1444389"/>
                  <a:pt x="2010770" y="1637732"/>
                </a:cubicBezTo>
                <a:cubicBezTo>
                  <a:pt x="1853821" y="1831075"/>
                  <a:pt x="1544472" y="2008496"/>
                  <a:pt x="1246496" y="2347415"/>
                </a:cubicBezTo>
                <a:cubicBezTo>
                  <a:pt x="948520" y="2686334"/>
                  <a:pt x="425355" y="3364173"/>
                  <a:pt x="222913" y="3671248"/>
                </a:cubicBezTo>
                <a:cubicBezTo>
                  <a:pt x="20471" y="3978323"/>
                  <a:pt x="63690" y="4092054"/>
                  <a:pt x="31845" y="4189863"/>
                </a:cubicBezTo>
                <a:cubicBezTo>
                  <a:pt x="0" y="4287672"/>
                  <a:pt x="20472" y="4301320"/>
                  <a:pt x="31845" y="4258102"/>
                </a:cubicBezTo>
                <a:cubicBezTo>
                  <a:pt x="43218" y="4214884"/>
                  <a:pt x="75063" y="4005618"/>
                  <a:pt x="100084" y="3930555"/>
                </a:cubicBezTo>
                <a:cubicBezTo>
                  <a:pt x="125105" y="3855492"/>
                  <a:pt x="136478" y="3837296"/>
                  <a:pt x="181970" y="3807726"/>
                </a:cubicBezTo>
                <a:cubicBezTo>
                  <a:pt x="227463" y="3778156"/>
                  <a:pt x="291152" y="3755409"/>
                  <a:pt x="373039" y="3753134"/>
                </a:cubicBezTo>
                <a:cubicBezTo>
                  <a:pt x="454926" y="3750859"/>
                  <a:pt x="595953" y="3775881"/>
                  <a:pt x="673290" y="3794078"/>
                </a:cubicBezTo>
                <a:cubicBezTo>
                  <a:pt x="750627" y="3812275"/>
                  <a:pt x="773374" y="3823648"/>
                  <a:pt x="837063" y="3862317"/>
                </a:cubicBezTo>
                <a:cubicBezTo>
                  <a:pt x="900752" y="3900986"/>
                  <a:pt x="1055427" y="4026090"/>
                  <a:pt x="1055427" y="4026090"/>
                </a:cubicBezTo>
                <a:cubicBezTo>
                  <a:pt x="1128215" y="4080681"/>
                  <a:pt x="1175982" y="4162568"/>
                  <a:pt x="1273791" y="4189863"/>
                </a:cubicBezTo>
                <a:cubicBezTo>
                  <a:pt x="1371600" y="4217158"/>
                  <a:pt x="1551296" y="4212609"/>
                  <a:pt x="1642281" y="4189863"/>
                </a:cubicBezTo>
                <a:cubicBezTo>
                  <a:pt x="1733266" y="4167117"/>
                  <a:pt x="1746914" y="4107976"/>
                  <a:pt x="1819702" y="4053385"/>
                </a:cubicBezTo>
                <a:cubicBezTo>
                  <a:pt x="1892490" y="3998794"/>
                  <a:pt x="2019869" y="3907809"/>
                  <a:pt x="2079009" y="3862317"/>
                </a:cubicBezTo>
                <a:cubicBezTo>
                  <a:pt x="2138149" y="3816825"/>
                  <a:pt x="2154071" y="3794078"/>
                  <a:pt x="2174543" y="3780430"/>
                </a:cubicBezTo>
                <a:cubicBezTo>
                  <a:pt x="2195015" y="3766782"/>
                  <a:pt x="2192741" y="3784979"/>
                  <a:pt x="2201839" y="3780430"/>
                </a:cubicBezTo>
                <a:cubicBezTo>
                  <a:pt x="2210938" y="3775881"/>
                  <a:pt x="2229134" y="3753134"/>
                  <a:pt x="2229134" y="3753134"/>
                </a:cubicBezTo>
                <a:lnTo>
                  <a:pt x="2229134" y="3753134"/>
                </a:lnTo>
              </a:path>
            </a:pathLst>
          </a:cu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1643042" y="2714620"/>
            <a:ext cx="142876" cy="285753"/>
          </a:xfrm>
          <a:custGeom>
            <a:avLst/>
            <a:gdLst>
              <a:gd name="connsiteX0" fmla="*/ 509516 w 2229134"/>
              <a:gd name="connsiteY0" fmla="*/ 859809 h 4301320"/>
              <a:gd name="connsiteX1" fmla="*/ 509516 w 2229134"/>
              <a:gd name="connsiteY1" fmla="*/ 791570 h 4301320"/>
              <a:gd name="connsiteX2" fmla="*/ 509516 w 2229134"/>
              <a:gd name="connsiteY2" fmla="*/ 655093 h 4301320"/>
              <a:gd name="connsiteX3" fmla="*/ 550460 w 2229134"/>
              <a:gd name="connsiteY3" fmla="*/ 559558 h 4301320"/>
              <a:gd name="connsiteX4" fmla="*/ 591403 w 2229134"/>
              <a:gd name="connsiteY4" fmla="*/ 395785 h 4301320"/>
              <a:gd name="connsiteX5" fmla="*/ 645994 w 2229134"/>
              <a:gd name="connsiteY5" fmla="*/ 300251 h 4301320"/>
              <a:gd name="connsiteX6" fmla="*/ 714233 w 2229134"/>
              <a:gd name="connsiteY6" fmla="*/ 163773 h 4301320"/>
              <a:gd name="connsiteX7" fmla="*/ 823415 w 2229134"/>
              <a:gd name="connsiteY7" fmla="*/ 81887 h 4301320"/>
              <a:gd name="connsiteX8" fmla="*/ 1082722 w 2229134"/>
              <a:gd name="connsiteY8" fmla="*/ 27296 h 4301320"/>
              <a:gd name="connsiteX9" fmla="*/ 1451212 w 2229134"/>
              <a:gd name="connsiteY9" fmla="*/ 13648 h 4301320"/>
              <a:gd name="connsiteX10" fmla="*/ 1765110 w 2229134"/>
              <a:gd name="connsiteY10" fmla="*/ 109182 h 4301320"/>
              <a:gd name="connsiteX11" fmla="*/ 2010770 w 2229134"/>
              <a:gd name="connsiteY11" fmla="*/ 259308 h 4301320"/>
              <a:gd name="connsiteX12" fmla="*/ 2174543 w 2229134"/>
              <a:gd name="connsiteY12" fmla="*/ 600502 h 4301320"/>
              <a:gd name="connsiteX13" fmla="*/ 2188191 w 2229134"/>
              <a:gd name="connsiteY13" fmla="*/ 1187355 h 4301320"/>
              <a:gd name="connsiteX14" fmla="*/ 2010770 w 2229134"/>
              <a:gd name="connsiteY14" fmla="*/ 1637732 h 4301320"/>
              <a:gd name="connsiteX15" fmla="*/ 1246496 w 2229134"/>
              <a:gd name="connsiteY15" fmla="*/ 2347415 h 4301320"/>
              <a:gd name="connsiteX16" fmla="*/ 222913 w 2229134"/>
              <a:gd name="connsiteY16" fmla="*/ 3671248 h 4301320"/>
              <a:gd name="connsiteX17" fmla="*/ 31845 w 2229134"/>
              <a:gd name="connsiteY17" fmla="*/ 4189863 h 4301320"/>
              <a:gd name="connsiteX18" fmla="*/ 31845 w 2229134"/>
              <a:gd name="connsiteY18" fmla="*/ 4258102 h 4301320"/>
              <a:gd name="connsiteX19" fmla="*/ 100084 w 2229134"/>
              <a:gd name="connsiteY19" fmla="*/ 3930555 h 4301320"/>
              <a:gd name="connsiteX20" fmla="*/ 181970 w 2229134"/>
              <a:gd name="connsiteY20" fmla="*/ 3807726 h 4301320"/>
              <a:gd name="connsiteX21" fmla="*/ 373039 w 2229134"/>
              <a:gd name="connsiteY21" fmla="*/ 3753134 h 4301320"/>
              <a:gd name="connsiteX22" fmla="*/ 673290 w 2229134"/>
              <a:gd name="connsiteY22" fmla="*/ 3794078 h 4301320"/>
              <a:gd name="connsiteX23" fmla="*/ 837063 w 2229134"/>
              <a:gd name="connsiteY23" fmla="*/ 3862317 h 4301320"/>
              <a:gd name="connsiteX24" fmla="*/ 1055427 w 2229134"/>
              <a:gd name="connsiteY24" fmla="*/ 4026090 h 4301320"/>
              <a:gd name="connsiteX25" fmla="*/ 1273791 w 2229134"/>
              <a:gd name="connsiteY25" fmla="*/ 4189863 h 4301320"/>
              <a:gd name="connsiteX26" fmla="*/ 1642281 w 2229134"/>
              <a:gd name="connsiteY26" fmla="*/ 4189863 h 4301320"/>
              <a:gd name="connsiteX27" fmla="*/ 1819702 w 2229134"/>
              <a:gd name="connsiteY27" fmla="*/ 4053385 h 4301320"/>
              <a:gd name="connsiteX28" fmla="*/ 2079009 w 2229134"/>
              <a:gd name="connsiteY28" fmla="*/ 3862317 h 4301320"/>
              <a:gd name="connsiteX29" fmla="*/ 2174543 w 2229134"/>
              <a:gd name="connsiteY29" fmla="*/ 3780430 h 4301320"/>
              <a:gd name="connsiteX30" fmla="*/ 2201839 w 2229134"/>
              <a:gd name="connsiteY30" fmla="*/ 3780430 h 4301320"/>
              <a:gd name="connsiteX31" fmla="*/ 2229134 w 2229134"/>
              <a:gd name="connsiteY31" fmla="*/ 3753134 h 4301320"/>
              <a:gd name="connsiteX32" fmla="*/ 2229134 w 2229134"/>
              <a:gd name="connsiteY32" fmla="*/ 3753134 h 430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229134" h="4301320">
                <a:moveTo>
                  <a:pt x="509516" y="859809"/>
                </a:moveTo>
                <a:lnTo>
                  <a:pt x="509516" y="791570"/>
                </a:lnTo>
                <a:cubicBezTo>
                  <a:pt x="509516" y="757451"/>
                  <a:pt x="502692" y="693762"/>
                  <a:pt x="509516" y="655093"/>
                </a:cubicBezTo>
                <a:cubicBezTo>
                  <a:pt x="516340" y="616424"/>
                  <a:pt x="536812" y="602776"/>
                  <a:pt x="550460" y="559558"/>
                </a:cubicBezTo>
                <a:cubicBezTo>
                  <a:pt x="564108" y="516340"/>
                  <a:pt x="575481" y="439003"/>
                  <a:pt x="591403" y="395785"/>
                </a:cubicBezTo>
                <a:cubicBezTo>
                  <a:pt x="607325" y="352567"/>
                  <a:pt x="625522" y="338920"/>
                  <a:pt x="645994" y="300251"/>
                </a:cubicBezTo>
                <a:cubicBezTo>
                  <a:pt x="666466" y="261582"/>
                  <a:pt x="684663" y="200167"/>
                  <a:pt x="714233" y="163773"/>
                </a:cubicBezTo>
                <a:cubicBezTo>
                  <a:pt x="743803" y="127379"/>
                  <a:pt x="762000" y="104633"/>
                  <a:pt x="823415" y="81887"/>
                </a:cubicBezTo>
                <a:cubicBezTo>
                  <a:pt x="884830" y="59141"/>
                  <a:pt x="978089" y="38669"/>
                  <a:pt x="1082722" y="27296"/>
                </a:cubicBezTo>
                <a:cubicBezTo>
                  <a:pt x="1187355" y="15923"/>
                  <a:pt x="1337481" y="0"/>
                  <a:pt x="1451212" y="13648"/>
                </a:cubicBezTo>
                <a:cubicBezTo>
                  <a:pt x="1564943" y="27296"/>
                  <a:pt x="1671850" y="68239"/>
                  <a:pt x="1765110" y="109182"/>
                </a:cubicBezTo>
                <a:cubicBezTo>
                  <a:pt x="1858370" y="150125"/>
                  <a:pt x="1942531" y="177422"/>
                  <a:pt x="2010770" y="259308"/>
                </a:cubicBezTo>
                <a:cubicBezTo>
                  <a:pt x="2079009" y="341194"/>
                  <a:pt x="2144973" y="445828"/>
                  <a:pt x="2174543" y="600502"/>
                </a:cubicBezTo>
                <a:cubicBezTo>
                  <a:pt x="2204113" y="755176"/>
                  <a:pt x="2215487" y="1014483"/>
                  <a:pt x="2188191" y="1187355"/>
                </a:cubicBezTo>
                <a:cubicBezTo>
                  <a:pt x="2160896" y="1360227"/>
                  <a:pt x="2167719" y="1444389"/>
                  <a:pt x="2010770" y="1637732"/>
                </a:cubicBezTo>
                <a:cubicBezTo>
                  <a:pt x="1853821" y="1831075"/>
                  <a:pt x="1544472" y="2008496"/>
                  <a:pt x="1246496" y="2347415"/>
                </a:cubicBezTo>
                <a:cubicBezTo>
                  <a:pt x="948520" y="2686334"/>
                  <a:pt x="425355" y="3364173"/>
                  <a:pt x="222913" y="3671248"/>
                </a:cubicBezTo>
                <a:cubicBezTo>
                  <a:pt x="20471" y="3978323"/>
                  <a:pt x="63690" y="4092054"/>
                  <a:pt x="31845" y="4189863"/>
                </a:cubicBezTo>
                <a:cubicBezTo>
                  <a:pt x="0" y="4287672"/>
                  <a:pt x="20472" y="4301320"/>
                  <a:pt x="31845" y="4258102"/>
                </a:cubicBezTo>
                <a:cubicBezTo>
                  <a:pt x="43218" y="4214884"/>
                  <a:pt x="75063" y="4005618"/>
                  <a:pt x="100084" y="3930555"/>
                </a:cubicBezTo>
                <a:cubicBezTo>
                  <a:pt x="125105" y="3855492"/>
                  <a:pt x="136478" y="3837296"/>
                  <a:pt x="181970" y="3807726"/>
                </a:cubicBezTo>
                <a:cubicBezTo>
                  <a:pt x="227463" y="3778156"/>
                  <a:pt x="291152" y="3755409"/>
                  <a:pt x="373039" y="3753134"/>
                </a:cubicBezTo>
                <a:cubicBezTo>
                  <a:pt x="454926" y="3750859"/>
                  <a:pt x="595953" y="3775881"/>
                  <a:pt x="673290" y="3794078"/>
                </a:cubicBezTo>
                <a:cubicBezTo>
                  <a:pt x="750627" y="3812275"/>
                  <a:pt x="773374" y="3823648"/>
                  <a:pt x="837063" y="3862317"/>
                </a:cubicBezTo>
                <a:cubicBezTo>
                  <a:pt x="900752" y="3900986"/>
                  <a:pt x="1055427" y="4026090"/>
                  <a:pt x="1055427" y="4026090"/>
                </a:cubicBezTo>
                <a:cubicBezTo>
                  <a:pt x="1128215" y="4080681"/>
                  <a:pt x="1175982" y="4162568"/>
                  <a:pt x="1273791" y="4189863"/>
                </a:cubicBezTo>
                <a:cubicBezTo>
                  <a:pt x="1371600" y="4217158"/>
                  <a:pt x="1551296" y="4212609"/>
                  <a:pt x="1642281" y="4189863"/>
                </a:cubicBezTo>
                <a:cubicBezTo>
                  <a:pt x="1733266" y="4167117"/>
                  <a:pt x="1746914" y="4107976"/>
                  <a:pt x="1819702" y="4053385"/>
                </a:cubicBezTo>
                <a:cubicBezTo>
                  <a:pt x="1892490" y="3998794"/>
                  <a:pt x="2019869" y="3907809"/>
                  <a:pt x="2079009" y="3862317"/>
                </a:cubicBezTo>
                <a:cubicBezTo>
                  <a:pt x="2138149" y="3816825"/>
                  <a:pt x="2154071" y="3794078"/>
                  <a:pt x="2174543" y="3780430"/>
                </a:cubicBezTo>
                <a:cubicBezTo>
                  <a:pt x="2195015" y="3766782"/>
                  <a:pt x="2192741" y="3784979"/>
                  <a:pt x="2201839" y="3780430"/>
                </a:cubicBezTo>
                <a:cubicBezTo>
                  <a:pt x="2210938" y="3775881"/>
                  <a:pt x="2229134" y="3753134"/>
                  <a:pt x="2229134" y="3753134"/>
                </a:cubicBezTo>
                <a:lnTo>
                  <a:pt x="2229134" y="3753134"/>
                </a:lnTo>
              </a:path>
            </a:pathLst>
          </a:cu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3286116" y="500042"/>
            <a:ext cx="214314" cy="285752"/>
          </a:xfrm>
          <a:custGeom>
            <a:avLst/>
            <a:gdLst>
              <a:gd name="connsiteX0" fmla="*/ 475397 w 2013044"/>
              <a:gd name="connsiteY0" fmla="*/ 507242 h 3678072"/>
              <a:gd name="connsiteX1" fmla="*/ 489044 w 2013044"/>
              <a:gd name="connsiteY1" fmla="*/ 398060 h 3678072"/>
              <a:gd name="connsiteX2" fmla="*/ 489044 w 2013044"/>
              <a:gd name="connsiteY2" fmla="*/ 398060 h 3678072"/>
              <a:gd name="connsiteX3" fmla="*/ 529988 w 2013044"/>
              <a:gd name="connsiteY3" fmla="*/ 302526 h 3678072"/>
              <a:gd name="connsiteX4" fmla="*/ 570931 w 2013044"/>
              <a:gd name="connsiteY4" fmla="*/ 220639 h 3678072"/>
              <a:gd name="connsiteX5" fmla="*/ 639170 w 2013044"/>
              <a:gd name="connsiteY5" fmla="*/ 138752 h 3678072"/>
              <a:gd name="connsiteX6" fmla="*/ 816591 w 2013044"/>
              <a:gd name="connsiteY6" fmla="*/ 43218 h 3678072"/>
              <a:gd name="connsiteX7" fmla="*/ 1103194 w 2013044"/>
              <a:gd name="connsiteY7" fmla="*/ 70514 h 3678072"/>
              <a:gd name="connsiteX8" fmla="*/ 1444388 w 2013044"/>
              <a:gd name="connsiteY8" fmla="*/ 15923 h 3678072"/>
              <a:gd name="connsiteX9" fmla="*/ 1635456 w 2013044"/>
              <a:gd name="connsiteY9" fmla="*/ 43218 h 3678072"/>
              <a:gd name="connsiteX10" fmla="*/ 1840173 w 2013044"/>
              <a:gd name="connsiteY10" fmla="*/ 275230 h 3678072"/>
              <a:gd name="connsiteX11" fmla="*/ 1963002 w 2013044"/>
              <a:gd name="connsiteY11" fmla="*/ 493594 h 3678072"/>
              <a:gd name="connsiteX12" fmla="*/ 1990298 w 2013044"/>
              <a:gd name="connsiteY12" fmla="*/ 780197 h 3678072"/>
              <a:gd name="connsiteX13" fmla="*/ 1826525 w 2013044"/>
              <a:gd name="connsiteY13" fmla="*/ 1053152 h 3678072"/>
              <a:gd name="connsiteX14" fmla="*/ 1512626 w 2013044"/>
              <a:gd name="connsiteY14" fmla="*/ 1298812 h 3678072"/>
              <a:gd name="connsiteX15" fmla="*/ 1226023 w 2013044"/>
              <a:gd name="connsiteY15" fmla="*/ 1421642 h 3678072"/>
              <a:gd name="connsiteX16" fmla="*/ 1130489 w 2013044"/>
              <a:gd name="connsiteY16" fmla="*/ 1448938 h 3678072"/>
              <a:gd name="connsiteX17" fmla="*/ 1362501 w 2013044"/>
              <a:gd name="connsiteY17" fmla="*/ 1517176 h 3678072"/>
              <a:gd name="connsiteX18" fmla="*/ 1594513 w 2013044"/>
              <a:gd name="connsiteY18" fmla="*/ 1708245 h 3678072"/>
              <a:gd name="connsiteX19" fmla="*/ 1690047 w 2013044"/>
              <a:gd name="connsiteY19" fmla="*/ 1967552 h 3678072"/>
              <a:gd name="connsiteX20" fmla="*/ 1744638 w 2013044"/>
              <a:gd name="connsiteY20" fmla="*/ 2295099 h 3678072"/>
              <a:gd name="connsiteX21" fmla="*/ 1649104 w 2013044"/>
              <a:gd name="connsiteY21" fmla="*/ 2581702 h 3678072"/>
              <a:gd name="connsiteX22" fmla="*/ 1567217 w 2013044"/>
              <a:gd name="connsiteY22" fmla="*/ 2936544 h 3678072"/>
              <a:gd name="connsiteX23" fmla="*/ 1335205 w 2013044"/>
              <a:gd name="connsiteY23" fmla="*/ 3291385 h 3678072"/>
              <a:gd name="connsiteX24" fmla="*/ 1034955 w 2013044"/>
              <a:gd name="connsiteY24" fmla="*/ 3591636 h 3678072"/>
              <a:gd name="connsiteX25" fmla="*/ 721056 w 2013044"/>
              <a:gd name="connsiteY25" fmla="*/ 3673523 h 3678072"/>
              <a:gd name="connsiteX26" fmla="*/ 325271 w 2013044"/>
              <a:gd name="connsiteY26" fmla="*/ 3618932 h 3678072"/>
              <a:gd name="connsiteX27" fmla="*/ 202441 w 2013044"/>
              <a:gd name="connsiteY27" fmla="*/ 3509750 h 3678072"/>
              <a:gd name="connsiteX28" fmla="*/ 79611 w 2013044"/>
              <a:gd name="connsiteY28" fmla="*/ 3359624 h 3678072"/>
              <a:gd name="connsiteX29" fmla="*/ 11373 w 2013044"/>
              <a:gd name="connsiteY29" fmla="*/ 3032078 h 3678072"/>
              <a:gd name="connsiteX30" fmla="*/ 11373 w 2013044"/>
              <a:gd name="connsiteY30" fmla="*/ 3059373 h 3678072"/>
              <a:gd name="connsiteX31" fmla="*/ 11373 w 2013044"/>
              <a:gd name="connsiteY31" fmla="*/ 3059373 h 367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013044" h="3678072">
                <a:moveTo>
                  <a:pt x="475397" y="507242"/>
                </a:moveTo>
                <a:lnTo>
                  <a:pt x="489044" y="398060"/>
                </a:lnTo>
                <a:lnTo>
                  <a:pt x="489044" y="398060"/>
                </a:lnTo>
                <a:cubicBezTo>
                  <a:pt x="495868" y="382138"/>
                  <a:pt x="516340" y="332096"/>
                  <a:pt x="529988" y="302526"/>
                </a:cubicBezTo>
                <a:cubicBezTo>
                  <a:pt x="543636" y="272956"/>
                  <a:pt x="552734" y="247935"/>
                  <a:pt x="570931" y="220639"/>
                </a:cubicBezTo>
                <a:cubicBezTo>
                  <a:pt x="589128" y="193343"/>
                  <a:pt x="598227" y="168322"/>
                  <a:pt x="639170" y="138752"/>
                </a:cubicBezTo>
                <a:cubicBezTo>
                  <a:pt x="680113" y="109182"/>
                  <a:pt x="739254" y="54591"/>
                  <a:pt x="816591" y="43218"/>
                </a:cubicBezTo>
                <a:cubicBezTo>
                  <a:pt x="893928" y="31845"/>
                  <a:pt x="998561" y="75063"/>
                  <a:pt x="1103194" y="70514"/>
                </a:cubicBezTo>
                <a:cubicBezTo>
                  <a:pt x="1207827" y="65965"/>
                  <a:pt x="1355678" y="20472"/>
                  <a:pt x="1444388" y="15923"/>
                </a:cubicBezTo>
                <a:cubicBezTo>
                  <a:pt x="1533098" y="11374"/>
                  <a:pt x="1569492" y="0"/>
                  <a:pt x="1635456" y="43218"/>
                </a:cubicBezTo>
                <a:cubicBezTo>
                  <a:pt x="1701420" y="86436"/>
                  <a:pt x="1785582" y="200167"/>
                  <a:pt x="1840173" y="275230"/>
                </a:cubicBezTo>
                <a:cubicBezTo>
                  <a:pt x="1894764" y="350293"/>
                  <a:pt x="1937981" y="409433"/>
                  <a:pt x="1963002" y="493594"/>
                </a:cubicBezTo>
                <a:cubicBezTo>
                  <a:pt x="1988023" y="577755"/>
                  <a:pt x="2013044" y="686937"/>
                  <a:pt x="1990298" y="780197"/>
                </a:cubicBezTo>
                <a:cubicBezTo>
                  <a:pt x="1967552" y="873457"/>
                  <a:pt x="1906137" y="966716"/>
                  <a:pt x="1826525" y="1053152"/>
                </a:cubicBezTo>
                <a:cubicBezTo>
                  <a:pt x="1746913" y="1139588"/>
                  <a:pt x="1612710" y="1237397"/>
                  <a:pt x="1512626" y="1298812"/>
                </a:cubicBezTo>
                <a:cubicBezTo>
                  <a:pt x="1412542" y="1360227"/>
                  <a:pt x="1289712" y="1396621"/>
                  <a:pt x="1226023" y="1421642"/>
                </a:cubicBezTo>
                <a:cubicBezTo>
                  <a:pt x="1162334" y="1446663"/>
                  <a:pt x="1107743" y="1433016"/>
                  <a:pt x="1130489" y="1448938"/>
                </a:cubicBezTo>
                <a:cubicBezTo>
                  <a:pt x="1153235" y="1464860"/>
                  <a:pt x="1285164" y="1473958"/>
                  <a:pt x="1362501" y="1517176"/>
                </a:cubicBezTo>
                <a:cubicBezTo>
                  <a:pt x="1439838" y="1560394"/>
                  <a:pt x="1539922" y="1633182"/>
                  <a:pt x="1594513" y="1708245"/>
                </a:cubicBezTo>
                <a:cubicBezTo>
                  <a:pt x="1649104" y="1783308"/>
                  <a:pt x="1665026" y="1869743"/>
                  <a:pt x="1690047" y="1967552"/>
                </a:cubicBezTo>
                <a:cubicBezTo>
                  <a:pt x="1715068" y="2065361"/>
                  <a:pt x="1751462" y="2192741"/>
                  <a:pt x="1744638" y="2295099"/>
                </a:cubicBezTo>
                <a:cubicBezTo>
                  <a:pt x="1737814" y="2397457"/>
                  <a:pt x="1678674" y="2474795"/>
                  <a:pt x="1649104" y="2581702"/>
                </a:cubicBezTo>
                <a:cubicBezTo>
                  <a:pt x="1619534" y="2688609"/>
                  <a:pt x="1619533" y="2818264"/>
                  <a:pt x="1567217" y="2936544"/>
                </a:cubicBezTo>
                <a:cubicBezTo>
                  <a:pt x="1514901" y="3054824"/>
                  <a:pt x="1423915" y="3182203"/>
                  <a:pt x="1335205" y="3291385"/>
                </a:cubicBezTo>
                <a:cubicBezTo>
                  <a:pt x="1246495" y="3400567"/>
                  <a:pt x="1137313" y="3527946"/>
                  <a:pt x="1034955" y="3591636"/>
                </a:cubicBezTo>
                <a:cubicBezTo>
                  <a:pt x="932597" y="3655326"/>
                  <a:pt x="839336" y="3668974"/>
                  <a:pt x="721056" y="3673523"/>
                </a:cubicBezTo>
                <a:cubicBezTo>
                  <a:pt x="602776" y="3678072"/>
                  <a:pt x="411707" y="3646228"/>
                  <a:pt x="325271" y="3618932"/>
                </a:cubicBezTo>
                <a:cubicBezTo>
                  <a:pt x="238835" y="3591637"/>
                  <a:pt x="243384" y="3552968"/>
                  <a:pt x="202441" y="3509750"/>
                </a:cubicBezTo>
                <a:cubicBezTo>
                  <a:pt x="161498" y="3466532"/>
                  <a:pt x="111456" y="3439236"/>
                  <a:pt x="79611" y="3359624"/>
                </a:cubicBezTo>
                <a:cubicBezTo>
                  <a:pt x="47766" y="3280012"/>
                  <a:pt x="22746" y="3082120"/>
                  <a:pt x="11373" y="3032078"/>
                </a:cubicBezTo>
                <a:cubicBezTo>
                  <a:pt x="0" y="2982036"/>
                  <a:pt x="11373" y="3059373"/>
                  <a:pt x="11373" y="3059373"/>
                </a:cubicBezTo>
                <a:lnTo>
                  <a:pt x="11373" y="3059373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2" name="Arc 34"/>
          <p:cNvSpPr>
            <a:spLocks/>
          </p:cNvSpPr>
          <p:nvPr/>
        </p:nvSpPr>
        <p:spPr bwMode="auto">
          <a:xfrm flipH="1">
            <a:off x="3352800" y="4419600"/>
            <a:ext cx="762000" cy="1676400"/>
          </a:xfrm>
          <a:custGeom>
            <a:avLst/>
            <a:gdLst>
              <a:gd name="G0" fmla="+- 0 0 0"/>
              <a:gd name="G1" fmla="+- 21199 0 0"/>
              <a:gd name="G2" fmla="+- 21600 0 0"/>
              <a:gd name="T0" fmla="*/ 4145 w 21600"/>
              <a:gd name="T1" fmla="*/ 0 h 21199"/>
              <a:gd name="T2" fmla="*/ 21600 w 21600"/>
              <a:gd name="T3" fmla="*/ 21199 h 21199"/>
              <a:gd name="T4" fmla="*/ 0 w 21600"/>
              <a:gd name="T5" fmla="*/ 21199 h 21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199" fill="none" extrusionOk="0">
                <a:moveTo>
                  <a:pt x="4144" y="0"/>
                </a:moveTo>
                <a:cubicBezTo>
                  <a:pt x="14284" y="1982"/>
                  <a:pt x="21600" y="10867"/>
                  <a:pt x="21600" y="21199"/>
                </a:cubicBezTo>
              </a:path>
              <a:path w="21600" h="21199" stroke="0" extrusionOk="0">
                <a:moveTo>
                  <a:pt x="4144" y="0"/>
                </a:moveTo>
                <a:cubicBezTo>
                  <a:pt x="14284" y="1982"/>
                  <a:pt x="21600" y="10867"/>
                  <a:pt x="21600" y="21199"/>
                </a:cubicBezTo>
                <a:lnTo>
                  <a:pt x="0" y="21199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5" name="Arc 27"/>
          <p:cNvSpPr>
            <a:spLocks/>
          </p:cNvSpPr>
          <p:nvPr/>
        </p:nvSpPr>
        <p:spPr bwMode="auto">
          <a:xfrm flipH="1">
            <a:off x="3200400" y="3962400"/>
            <a:ext cx="609600" cy="1524000"/>
          </a:xfrm>
          <a:custGeom>
            <a:avLst/>
            <a:gdLst>
              <a:gd name="G0" fmla="+- 0 0 0"/>
              <a:gd name="G1" fmla="+- 21199 0 0"/>
              <a:gd name="G2" fmla="+- 21600 0 0"/>
              <a:gd name="T0" fmla="*/ 4145 w 21600"/>
              <a:gd name="T1" fmla="*/ 0 h 21199"/>
              <a:gd name="T2" fmla="*/ 21600 w 21600"/>
              <a:gd name="T3" fmla="*/ 21199 h 21199"/>
              <a:gd name="T4" fmla="*/ 0 w 21600"/>
              <a:gd name="T5" fmla="*/ 21199 h 21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199" fill="none" extrusionOk="0">
                <a:moveTo>
                  <a:pt x="4144" y="0"/>
                </a:moveTo>
                <a:cubicBezTo>
                  <a:pt x="14284" y="1982"/>
                  <a:pt x="21600" y="10867"/>
                  <a:pt x="21600" y="21199"/>
                </a:cubicBezTo>
              </a:path>
              <a:path w="21600" h="21199" stroke="0" extrusionOk="0">
                <a:moveTo>
                  <a:pt x="4144" y="0"/>
                </a:moveTo>
                <a:cubicBezTo>
                  <a:pt x="14284" y="1982"/>
                  <a:pt x="21600" y="10867"/>
                  <a:pt x="21600" y="21199"/>
                </a:cubicBezTo>
                <a:lnTo>
                  <a:pt x="0" y="21199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3" name="Freeform 25"/>
          <p:cNvSpPr>
            <a:spLocks/>
          </p:cNvSpPr>
          <p:nvPr/>
        </p:nvSpPr>
        <p:spPr bwMode="auto">
          <a:xfrm>
            <a:off x="161925" y="5421313"/>
            <a:ext cx="4657725" cy="1162050"/>
          </a:xfrm>
          <a:custGeom>
            <a:avLst/>
            <a:gdLst/>
            <a:ahLst/>
            <a:cxnLst>
              <a:cxn ang="0">
                <a:pos x="535" y="14"/>
              </a:cxn>
              <a:cxn ang="0">
                <a:pos x="203" y="48"/>
              </a:cxn>
              <a:cxn ang="0">
                <a:pos x="115" y="82"/>
              </a:cxn>
              <a:cxn ang="0">
                <a:pos x="20" y="217"/>
              </a:cxn>
              <a:cxn ang="0">
                <a:pos x="0" y="285"/>
              </a:cxn>
              <a:cxn ang="0">
                <a:pos x="6" y="617"/>
              </a:cxn>
              <a:cxn ang="0">
                <a:pos x="176" y="685"/>
              </a:cxn>
              <a:cxn ang="0">
                <a:pos x="840" y="698"/>
              </a:cxn>
              <a:cxn ang="0">
                <a:pos x="1917" y="732"/>
              </a:cxn>
              <a:cxn ang="0">
                <a:pos x="2453" y="692"/>
              </a:cxn>
              <a:cxn ang="0">
                <a:pos x="2527" y="658"/>
              </a:cxn>
              <a:cxn ang="0">
                <a:pos x="2636" y="563"/>
              </a:cxn>
              <a:cxn ang="0">
                <a:pos x="2642" y="427"/>
              </a:cxn>
              <a:cxn ang="0">
                <a:pos x="2663" y="414"/>
              </a:cxn>
              <a:cxn ang="0">
                <a:pos x="2846" y="373"/>
              </a:cxn>
              <a:cxn ang="0">
                <a:pos x="2900" y="359"/>
              </a:cxn>
              <a:cxn ang="0">
                <a:pos x="2859" y="183"/>
              </a:cxn>
              <a:cxn ang="0">
                <a:pos x="2778" y="149"/>
              </a:cxn>
              <a:cxn ang="0">
                <a:pos x="2412" y="143"/>
              </a:cxn>
              <a:cxn ang="0">
                <a:pos x="2392" y="136"/>
              </a:cxn>
              <a:cxn ang="0">
                <a:pos x="2358" y="116"/>
              </a:cxn>
              <a:cxn ang="0">
                <a:pos x="2263" y="88"/>
              </a:cxn>
              <a:cxn ang="0">
                <a:pos x="2202" y="55"/>
              </a:cxn>
              <a:cxn ang="0">
                <a:pos x="2026" y="41"/>
              </a:cxn>
              <a:cxn ang="0">
                <a:pos x="1626" y="21"/>
              </a:cxn>
              <a:cxn ang="0">
                <a:pos x="1362" y="21"/>
              </a:cxn>
              <a:cxn ang="0">
                <a:pos x="488" y="14"/>
              </a:cxn>
              <a:cxn ang="0">
                <a:pos x="570" y="41"/>
              </a:cxn>
            </a:cxnLst>
            <a:rect l="0" t="0" r="r" b="b"/>
            <a:pathLst>
              <a:path w="2934" h="732">
                <a:moveTo>
                  <a:pt x="535" y="14"/>
                </a:moveTo>
                <a:cubicBezTo>
                  <a:pt x="425" y="30"/>
                  <a:pt x="314" y="41"/>
                  <a:pt x="203" y="48"/>
                </a:cubicBezTo>
                <a:cubicBezTo>
                  <a:pt x="174" y="58"/>
                  <a:pt x="140" y="64"/>
                  <a:pt x="115" y="82"/>
                </a:cubicBezTo>
                <a:cubicBezTo>
                  <a:pt x="70" y="115"/>
                  <a:pt x="51" y="173"/>
                  <a:pt x="20" y="217"/>
                </a:cubicBezTo>
                <a:cubicBezTo>
                  <a:pt x="14" y="240"/>
                  <a:pt x="7" y="262"/>
                  <a:pt x="0" y="285"/>
                </a:cubicBezTo>
                <a:cubicBezTo>
                  <a:pt x="2" y="396"/>
                  <a:pt x="0" y="506"/>
                  <a:pt x="6" y="617"/>
                </a:cubicBezTo>
                <a:cubicBezTo>
                  <a:pt x="8" y="645"/>
                  <a:pt x="146" y="684"/>
                  <a:pt x="176" y="685"/>
                </a:cubicBezTo>
                <a:cubicBezTo>
                  <a:pt x="397" y="691"/>
                  <a:pt x="619" y="694"/>
                  <a:pt x="840" y="698"/>
                </a:cubicBezTo>
                <a:cubicBezTo>
                  <a:pt x="1206" y="714"/>
                  <a:pt x="1543" y="728"/>
                  <a:pt x="1917" y="732"/>
                </a:cubicBezTo>
                <a:cubicBezTo>
                  <a:pt x="2125" y="725"/>
                  <a:pt x="2266" y="715"/>
                  <a:pt x="2453" y="692"/>
                </a:cubicBezTo>
                <a:cubicBezTo>
                  <a:pt x="2513" y="661"/>
                  <a:pt x="2488" y="670"/>
                  <a:pt x="2527" y="658"/>
                </a:cubicBezTo>
                <a:cubicBezTo>
                  <a:pt x="2570" y="630"/>
                  <a:pt x="2604" y="604"/>
                  <a:pt x="2636" y="563"/>
                </a:cubicBezTo>
                <a:cubicBezTo>
                  <a:pt x="2638" y="518"/>
                  <a:pt x="2634" y="472"/>
                  <a:pt x="2642" y="427"/>
                </a:cubicBezTo>
                <a:cubicBezTo>
                  <a:pt x="2643" y="419"/>
                  <a:pt x="2656" y="418"/>
                  <a:pt x="2663" y="414"/>
                </a:cubicBezTo>
                <a:cubicBezTo>
                  <a:pt x="2724" y="380"/>
                  <a:pt x="2774" y="382"/>
                  <a:pt x="2846" y="373"/>
                </a:cubicBezTo>
                <a:cubicBezTo>
                  <a:pt x="2864" y="368"/>
                  <a:pt x="2882" y="364"/>
                  <a:pt x="2900" y="359"/>
                </a:cubicBezTo>
                <a:cubicBezTo>
                  <a:pt x="2934" y="350"/>
                  <a:pt x="2897" y="208"/>
                  <a:pt x="2859" y="183"/>
                </a:cubicBezTo>
                <a:cubicBezTo>
                  <a:pt x="2841" y="155"/>
                  <a:pt x="2813" y="150"/>
                  <a:pt x="2778" y="149"/>
                </a:cubicBezTo>
                <a:cubicBezTo>
                  <a:pt x="2656" y="145"/>
                  <a:pt x="2534" y="145"/>
                  <a:pt x="2412" y="143"/>
                </a:cubicBezTo>
                <a:cubicBezTo>
                  <a:pt x="2405" y="141"/>
                  <a:pt x="2398" y="139"/>
                  <a:pt x="2392" y="136"/>
                </a:cubicBezTo>
                <a:cubicBezTo>
                  <a:pt x="2380" y="130"/>
                  <a:pt x="2370" y="121"/>
                  <a:pt x="2358" y="116"/>
                </a:cubicBezTo>
                <a:cubicBezTo>
                  <a:pt x="2339" y="109"/>
                  <a:pt x="2283" y="100"/>
                  <a:pt x="2263" y="88"/>
                </a:cubicBezTo>
                <a:cubicBezTo>
                  <a:pt x="2254" y="83"/>
                  <a:pt x="2215" y="59"/>
                  <a:pt x="2202" y="55"/>
                </a:cubicBezTo>
                <a:cubicBezTo>
                  <a:pt x="2163" y="44"/>
                  <a:pt x="2034" y="41"/>
                  <a:pt x="2026" y="41"/>
                </a:cubicBezTo>
                <a:cubicBezTo>
                  <a:pt x="1867" y="8"/>
                  <a:pt x="1963" y="27"/>
                  <a:pt x="1626" y="21"/>
                </a:cubicBezTo>
                <a:cubicBezTo>
                  <a:pt x="1504" y="0"/>
                  <a:pt x="1642" y="21"/>
                  <a:pt x="1362" y="21"/>
                </a:cubicBezTo>
                <a:cubicBezTo>
                  <a:pt x="1071" y="21"/>
                  <a:pt x="779" y="14"/>
                  <a:pt x="488" y="14"/>
                </a:cubicBezTo>
                <a:lnTo>
                  <a:pt x="570" y="41"/>
                </a:lnTo>
              </a:path>
            </a:pathLst>
          </a:custGeom>
          <a:solidFill>
            <a:srgbClr val="0066FF"/>
          </a:solidFill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7" name="Freeform 19"/>
          <p:cNvSpPr>
            <a:spLocks/>
          </p:cNvSpPr>
          <p:nvPr/>
        </p:nvSpPr>
        <p:spPr bwMode="auto">
          <a:xfrm>
            <a:off x="228600" y="3429000"/>
            <a:ext cx="2743200" cy="2794000"/>
          </a:xfrm>
          <a:custGeom>
            <a:avLst/>
            <a:gdLst/>
            <a:ahLst/>
            <a:cxnLst>
              <a:cxn ang="0">
                <a:pos x="680" y="352"/>
              </a:cxn>
              <a:cxn ang="0">
                <a:pos x="920" y="208"/>
              </a:cxn>
              <a:cxn ang="0">
                <a:pos x="1256" y="160"/>
              </a:cxn>
              <a:cxn ang="0">
                <a:pos x="1448" y="352"/>
              </a:cxn>
              <a:cxn ang="0">
                <a:pos x="1448" y="832"/>
              </a:cxn>
              <a:cxn ang="0">
                <a:pos x="1160" y="1168"/>
              </a:cxn>
              <a:cxn ang="0">
                <a:pos x="440" y="1504"/>
              </a:cxn>
              <a:cxn ang="0">
                <a:pos x="200" y="1888"/>
              </a:cxn>
              <a:cxn ang="0">
                <a:pos x="1640" y="1888"/>
              </a:cxn>
              <a:cxn ang="0">
                <a:pos x="1784" y="1888"/>
              </a:cxn>
              <a:cxn ang="0">
                <a:pos x="1736" y="1840"/>
              </a:cxn>
              <a:cxn ang="0">
                <a:pos x="1688" y="1696"/>
              </a:cxn>
              <a:cxn ang="0">
                <a:pos x="1784" y="1504"/>
              </a:cxn>
              <a:cxn ang="0">
                <a:pos x="1688" y="1600"/>
              </a:cxn>
              <a:cxn ang="0">
                <a:pos x="1592" y="1744"/>
              </a:cxn>
              <a:cxn ang="0">
                <a:pos x="1496" y="1648"/>
              </a:cxn>
              <a:cxn ang="0">
                <a:pos x="1112" y="1600"/>
              </a:cxn>
              <a:cxn ang="0">
                <a:pos x="488" y="1696"/>
              </a:cxn>
              <a:cxn ang="0">
                <a:pos x="584" y="1600"/>
              </a:cxn>
              <a:cxn ang="0">
                <a:pos x="1256" y="1312"/>
              </a:cxn>
              <a:cxn ang="0">
                <a:pos x="1592" y="928"/>
              </a:cxn>
              <a:cxn ang="0">
                <a:pos x="1640" y="400"/>
              </a:cxn>
              <a:cxn ang="0">
                <a:pos x="1448" y="64"/>
              </a:cxn>
              <a:cxn ang="0">
                <a:pos x="1160" y="16"/>
              </a:cxn>
              <a:cxn ang="0">
                <a:pos x="776" y="112"/>
              </a:cxn>
              <a:cxn ang="0">
                <a:pos x="584" y="304"/>
              </a:cxn>
              <a:cxn ang="0">
                <a:pos x="680" y="400"/>
              </a:cxn>
              <a:cxn ang="0">
                <a:pos x="728" y="304"/>
              </a:cxn>
            </a:cxnLst>
            <a:rect l="0" t="0" r="r" b="b"/>
            <a:pathLst>
              <a:path w="1904" h="1952">
                <a:moveTo>
                  <a:pt x="680" y="352"/>
                </a:moveTo>
                <a:cubicBezTo>
                  <a:pt x="752" y="296"/>
                  <a:pt x="824" y="240"/>
                  <a:pt x="920" y="208"/>
                </a:cubicBezTo>
                <a:cubicBezTo>
                  <a:pt x="1016" y="176"/>
                  <a:pt x="1168" y="136"/>
                  <a:pt x="1256" y="160"/>
                </a:cubicBezTo>
                <a:cubicBezTo>
                  <a:pt x="1344" y="184"/>
                  <a:pt x="1416" y="240"/>
                  <a:pt x="1448" y="352"/>
                </a:cubicBezTo>
                <a:cubicBezTo>
                  <a:pt x="1480" y="464"/>
                  <a:pt x="1496" y="696"/>
                  <a:pt x="1448" y="832"/>
                </a:cubicBezTo>
                <a:cubicBezTo>
                  <a:pt x="1400" y="968"/>
                  <a:pt x="1328" y="1056"/>
                  <a:pt x="1160" y="1168"/>
                </a:cubicBezTo>
                <a:cubicBezTo>
                  <a:pt x="992" y="1280"/>
                  <a:pt x="600" y="1384"/>
                  <a:pt x="440" y="1504"/>
                </a:cubicBezTo>
                <a:cubicBezTo>
                  <a:pt x="280" y="1624"/>
                  <a:pt x="0" y="1824"/>
                  <a:pt x="200" y="1888"/>
                </a:cubicBezTo>
                <a:cubicBezTo>
                  <a:pt x="400" y="1952"/>
                  <a:pt x="1376" y="1888"/>
                  <a:pt x="1640" y="1888"/>
                </a:cubicBezTo>
                <a:cubicBezTo>
                  <a:pt x="1904" y="1888"/>
                  <a:pt x="1768" y="1896"/>
                  <a:pt x="1784" y="1888"/>
                </a:cubicBezTo>
                <a:cubicBezTo>
                  <a:pt x="1800" y="1880"/>
                  <a:pt x="1752" y="1872"/>
                  <a:pt x="1736" y="1840"/>
                </a:cubicBezTo>
                <a:cubicBezTo>
                  <a:pt x="1720" y="1808"/>
                  <a:pt x="1680" y="1752"/>
                  <a:pt x="1688" y="1696"/>
                </a:cubicBezTo>
                <a:cubicBezTo>
                  <a:pt x="1696" y="1640"/>
                  <a:pt x="1784" y="1520"/>
                  <a:pt x="1784" y="1504"/>
                </a:cubicBezTo>
                <a:cubicBezTo>
                  <a:pt x="1784" y="1488"/>
                  <a:pt x="1720" y="1560"/>
                  <a:pt x="1688" y="1600"/>
                </a:cubicBezTo>
                <a:cubicBezTo>
                  <a:pt x="1656" y="1640"/>
                  <a:pt x="1624" y="1736"/>
                  <a:pt x="1592" y="1744"/>
                </a:cubicBezTo>
                <a:cubicBezTo>
                  <a:pt x="1560" y="1752"/>
                  <a:pt x="1576" y="1672"/>
                  <a:pt x="1496" y="1648"/>
                </a:cubicBezTo>
                <a:cubicBezTo>
                  <a:pt x="1416" y="1624"/>
                  <a:pt x="1280" y="1592"/>
                  <a:pt x="1112" y="1600"/>
                </a:cubicBezTo>
                <a:cubicBezTo>
                  <a:pt x="944" y="1608"/>
                  <a:pt x="576" y="1696"/>
                  <a:pt x="488" y="1696"/>
                </a:cubicBezTo>
                <a:cubicBezTo>
                  <a:pt x="400" y="1696"/>
                  <a:pt x="456" y="1664"/>
                  <a:pt x="584" y="1600"/>
                </a:cubicBezTo>
                <a:cubicBezTo>
                  <a:pt x="712" y="1536"/>
                  <a:pt x="1088" y="1424"/>
                  <a:pt x="1256" y="1312"/>
                </a:cubicBezTo>
                <a:cubicBezTo>
                  <a:pt x="1424" y="1200"/>
                  <a:pt x="1528" y="1080"/>
                  <a:pt x="1592" y="928"/>
                </a:cubicBezTo>
                <a:cubicBezTo>
                  <a:pt x="1656" y="776"/>
                  <a:pt x="1664" y="544"/>
                  <a:pt x="1640" y="400"/>
                </a:cubicBezTo>
                <a:cubicBezTo>
                  <a:pt x="1616" y="256"/>
                  <a:pt x="1528" y="128"/>
                  <a:pt x="1448" y="64"/>
                </a:cubicBezTo>
                <a:cubicBezTo>
                  <a:pt x="1368" y="0"/>
                  <a:pt x="1272" y="8"/>
                  <a:pt x="1160" y="16"/>
                </a:cubicBezTo>
                <a:cubicBezTo>
                  <a:pt x="1048" y="24"/>
                  <a:pt x="872" y="64"/>
                  <a:pt x="776" y="112"/>
                </a:cubicBezTo>
                <a:cubicBezTo>
                  <a:pt x="680" y="160"/>
                  <a:pt x="600" y="256"/>
                  <a:pt x="584" y="304"/>
                </a:cubicBezTo>
                <a:cubicBezTo>
                  <a:pt x="568" y="352"/>
                  <a:pt x="656" y="400"/>
                  <a:pt x="680" y="400"/>
                </a:cubicBezTo>
                <a:cubicBezTo>
                  <a:pt x="704" y="400"/>
                  <a:pt x="720" y="320"/>
                  <a:pt x="728" y="304"/>
                </a:cubicBezTo>
              </a:path>
            </a:pathLst>
          </a:custGeom>
          <a:solidFill>
            <a:schemeClr val="bg1"/>
          </a:solidFill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6705600" y="533400"/>
            <a:ext cx="2209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7010400" y="228600"/>
            <a:ext cx="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6705600" y="2133600"/>
            <a:ext cx="2209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8686800" y="228600"/>
            <a:ext cx="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4" name="Arc 6"/>
          <p:cNvSpPr>
            <a:spLocks/>
          </p:cNvSpPr>
          <p:nvPr/>
        </p:nvSpPr>
        <p:spPr bwMode="auto">
          <a:xfrm>
            <a:off x="7897813" y="609600"/>
            <a:ext cx="788987" cy="533400"/>
          </a:xfrm>
          <a:custGeom>
            <a:avLst/>
            <a:gdLst>
              <a:gd name="G0" fmla="+- 21181 0 0"/>
              <a:gd name="G1" fmla="+- 21600 0 0"/>
              <a:gd name="G2" fmla="+- 21600 0 0"/>
              <a:gd name="T0" fmla="*/ 0 w 42781"/>
              <a:gd name="T1" fmla="*/ 17364 h 33697"/>
              <a:gd name="T2" fmla="*/ 39076 w 42781"/>
              <a:gd name="T3" fmla="*/ 33697 h 33697"/>
              <a:gd name="T4" fmla="*/ 21181 w 42781"/>
              <a:gd name="T5" fmla="*/ 21600 h 336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781" h="33697" fill="none" extrusionOk="0">
                <a:moveTo>
                  <a:pt x="0" y="17364"/>
                </a:moveTo>
                <a:cubicBezTo>
                  <a:pt x="2019" y="7267"/>
                  <a:pt x="10884" y="-1"/>
                  <a:pt x="21181" y="0"/>
                </a:cubicBezTo>
                <a:cubicBezTo>
                  <a:pt x="33110" y="0"/>
                  <a:pt x="42781" y="9670"/>
                  <a:pt x="42781" y="21600"/>
                </a:cubicBezTo>
                <a:cubicBezTo>
                  <a:pt x="42781" y="25911"/>
                  <a:pt x="41490" y="30124"/>
                  <a:pt x="39075" y="33696"/>
                </a:cubicBezTo>
              </a:path>
              <a:path w="42781" h="33697" stroke="0" extrusionOk="0">
                <a:moveTo>
                  <a:pt x="0" y="17364"/>
                </a:moveTo>
                <a:cubicBezTo>
                  <a:pt x="2019" y="7267"/>
                  <a:pt x="10884" y="-1"/>
                  <a:pt x="21181" y="0"/>
                </a:cubicBezTo>
                <a:cubicBezTo>
                  <a:pt x="33110" y="0"/>
                  <a:pt x="42781" y="9670"/>
                  <a:pt x="42781" y="21600"/>
                </a:cubicBezTo>
                <a:cubicBezTo>
                  <a:pt x="42781" y="25911"/>
                  <a:pt x="41490" y="30124"/>
                  <a:pt x="39075" y="33696"/>
                </a:cubicBezTo>
                <a:lnTo>
                  <a:pt x="21181" y="21600"/>
                </a:lnTo>
                <a:close/>
              </a:path>
            </a:pathLst>
          </a:custGeom>
          <a:noFill/>
          <a:ln w="76200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H="1">
            <a:off x="7772400" y="1143000"/>
            <a:ext cx="838200" cy="990600"/>
          </a:xfrm>
          <a:prstGeom prst="line">
            <a:avLst/>
          </a:prstGeom>
          <a:noFill/>
          <a:ln w="76200">
            <a:solidFill>
              <a:srgbClr val="FF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7" name="Freeform 9"/>
          <p:cNvSpPr>
            <a:spLocks/>
          </p:cNvSpPr>
          <p:nvPr/>
        </p:nvSpPr>
        <p:spPr bwMode="auto">
          <a:xfrm>
            <a:off x="7848600" y="1968500"/>
            <a:ext cx="838200" cy="165100"/>
          </a:xfrm>
          <a:custGeom>
            <a:avLst/>
            <a:gdLst/>
            <a:ahLst/>
            <a:cxnLst>
              <a:cxn ang="0">
                <a:pos x="0" y="56"/>
              </a:cxn>
              <a:cxn ang="0">
                <a:pos x="192" y="8"/>
              </a:cxn>
              <a:cxn ang="0">
                <a:pos x="288" y="104"/>
              </a:cxn>
              <a:cxn ang="0">
                <a:pos x="528" y="8"/>
              </a:cxn>
            </a:cxnLst>
            <a:rect l="0" t="0" r="r" b="b"/>
            <a:pathLst>
              <a:path w="528" h="104">
                <a:moveTo>
                  <a:pt x="0" y="56"/>
                </a:moveTo>
                <a:cubicBezTo>
                  <a:pt x="72" y="28"/>
                  <a:pt x="144" y="0"/>
                  <a:pt x="192" y="8"/>
                </a:cubicBezTo>
                <a:cubicBezTo>
                  <a:pt x="240" y="16"/>
                  <a:pt x="232" y="104"/>
                  <a:pt x="288" y="104"/>
                </a:cubicBezTo>
                <a:cubicBezTo>
                  <a:pt x="344" y="104"/>
                  <a:pt x="488" y="24"/>
                  <a:pt x="528" y="8"/>
                </a:cubicBezTo>
              </a:path>
            </a:pathLst>
          </a:custGeom>
          <a:noFill/>
          <a:ln w="76200" cmpd="sng">
            <a:solidFill>
              <a:srgbClr val="FF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52400" y="304800"/>
            <a:ext cx="6705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 вот это - цифра</a:t>
            </a:r>
            <a:r>
              <a:rPr lang="ru-RU" sz="40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4000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два.  </a:t>
            </a:r>
            <a:r>
              <a:rPr lang="ru-RU" sz="4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Полюбуйся, какова:   Выгибает двойка шею, Волочится хвост за нею.</a:t>
            </a:r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1066800" y="3429000"/>
            <a:ext cx="914400" cy="1066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0" name="Freeform 12"/>
          <p:cNvSpPr>
            <a:spLocks/>
          </p:cNvSpPr>
          <p:nvPr/>
        </p:nvSpPr>
        <p:spPr bwMode="auto">
          <a:xfrm>
            <a:off x="914400" y="4038600"/>
            <a:ext cx="685800" cy="457200"/>
          </a:xfrm>
          <a:custGeom>
            <a:avLst/>
            <a:gdLst/>
            <a:ahLst/>
            <a:cxnLst>
              <a:cxn ang="0">
                <a:pos x="288" y="32"/>
              </a:cxn>
              <a:cxn ang="0">
                <a:pos x="144" y="224"/>
              </a:cxn>
              <a:cxn ang="0">
                <a:pos x="0" y="272"/>
              </a:cxn>
              <a:cxn ang="0">
                <a:pos x="144" y="368"/>
              </a:cxn>
              <a:cxn ang="0">
                <a:pos x="432" y="272"/>
              </a:cxn>
              <a:cxn ang="0">
                <a:pos x="528" y="176"/>
              </a:cxn>
              <a:cxn ang="0">
                <a:pos x="432" y="176"/>
              </a:cxn>
              <a:cxn ang="0">
                <a:pos x="384" y="32"/>
              </a:cxn>
              <a:cxn ang="0">
                <a:pos x="288" y="32"/>
              </a:cxn>
            </a:cxnLst>
            <a:rect l="0" t="0" r="r" b="b"/>
            <a:pathLst>
              <a:path w="528" h="368">
                <a:moveTo>
                  <a:pt x="288" y="32"/>
                </a:moveTo>
                <a:cubicBezTo>
                  <a:pt x="248" y="64"/>
                  <a:pt x="192" y="184"/>
                  <a:pt x="144" y="224"/>
                </a:cubicBezTo>
                <a:cubicBezTo>
                  <a:pt x="96" y="264"/>
                  <a:pt x="0" y="248"/>
                  <a:pt x="0" y="272"/>
                </a:cubicBezTo>
                <a:cubicBezTo>
                  <a:pt x="0" y="296"/>
                  <a:pt x="72" y="368"/>
                  <a:pt x="144" y="368"/>
                </a:cubicBezTo>
                <a:cubicBezTo>
                  <a:pt x="216" y="368"/>
                  <a:pt x="368" y="304"/>
                  <a:pt x="432" y="272"/>
                </a:cubicBezTo>
                <a:cubicBezTo>
                  <a:pt x="496" y="240"/>
                  <a:pt x="528" y="192"/>
                  <a:pt x="528" y="176"/>
                </a:cubicBezTo>
                <a:cubicBezTo>
                  <a:pt x="528" y="160"/>
                  <a:pt x="456" y="200"/>
                  <a:pt x="432" y="176"/>
                </a:cubicBezTo>
                <a:cubicBezTo>
                  <a:pt x="408" y="152"/>
                  <a:pt x="408" y="56"/>
                  <a:pt x="384" y="32"/>
                </a:cubicBezTo>
                <a:cubicBezTo>
                  <a:pt x="360" y="8"/>
                  <a:pt x="328" y="0"/>
                  <a:pt x="288" y="32"/>
                </a:cubicBezTo>
                <a:close/>
              </a:path>
            </a:pathLst>
          </a:custGeom>
          <a:solidFill>
            <a:srgbClr val="FF99FF"/>
          </a:solidFill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3" name="Oval 15"/>
          <p:cNvSpPr>
            <a:spLocks noChangeArrowheads="1"/>
          </p:cNvSpPr>
          <p:nvPr/>
        </p:nvSpPr>
        <p:spPr bwMode="auto">
          <a:xfrm>
            <a:off x="1447800" y="3733800"/>
            <a:ext cx="228600" cy="304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4" name="Oval 16"/>
          <p:cNvSpPr>
            <a:spLocks noChangeArrowheads="1"/>
          </p:cNvSpPr>
          <p:nvPr/>
        </p:nvSpPr>
        <p:spPr bwMode="auto">
          <a:xfrm>
            <a:off x="1143000" y="3657600"/>
            <a:ext cx="228600" cy="304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5" name="Oval 17"/>
          <p:cNvSpPr>
            <a:spLocks noChangeArrowheads="1"/>
          </p:cNvSpPr>
          <p:nvPr/>
        </p:nvSpPr>
        <p:spPr bwMode="auto">
          <a:xfrm>
            <a:off x="1524000" y="3810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1219200" y="3733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0" name="Freeform 22"/>
          <p:cNvSpPr>
            <a:spLocks/>
          </p:cNvSpPr>
          <p:nvPr/>
        </p:nvSpPr>
        <p:spPr bwMode="auto">
          <a:xfrm>
            <a:off x="1130300" y="4241800"/>
            <a:ext cx="469900" cy="381000"/>
          </a:xfrm>
          <a:custGeom>
            <a:avLst/>
            <a:gdLst/>
            <a:ahLst/>
            <a:cxnLst>
              <a:cxn ang="0">
                <a:pos x="296" y="16"/>
              </a:cxn>
              <a:cxn ang="0">
                <a:pos x="152" y="208"/>
              </a:cxn>
              <a:cxn ang="0">
                <a:pos x="8" y="208"/>
              </a:cxn>
              <a:cxn ang="0">
                <a:pos x="104" y="112"/>
              </a:cxn>
              <a:cxn ang="0">
                <a:pos x="152" y="112"/>
              </a:cxn>
              <a:cxn ang="0">
                <a:pos x="296" y="16"/>
              </a:cxn>
            </a:cxnLst>
            <a:rect l="0" t="0" r="r" b="b"/>
            <a:pathLst>
              <a:path w="296" h="240">
                <a:moveTo>
                  <a:pt x="296" y="16"/>
                </a:moveTo>
                <a:cubicBezTo>
                  <a:pt x="296" y="32"/>
                  <a:pt x="200" y="176"/>
                  <a:pt x="152" y="208"/>
                </a:cubicBezTo>
                <a:cubicBezTo>
                  <a:pt x="104" y="240"/>
                  <a:pt x="16" y="224"/>
                  <a:pt x="8" y="208"/>
                </a:cubicBezTo>
                <a:cubicBezTo>
                  <a:pt x="0" y="192"/>
                  <a:pt x="80" y="128"/>
                  <a:pt x="104" y="112"/>
                </a:cubicBezTo>
                <a:cubicBezTo>
                  <a:pt x="128" y="96"/>
                  <a:pt x="120" y="128"/>
                  <a:pt x="152" y="112"/>
                </a:cubicBezTo>
                <a:cubicBezTo>
                  <a:pt x="184" y="96"/>
                  <a:pt x="296" y="0"/>
                  <a:pt x="296" y="16"/>
                </a:cubicBezTo>
                <a:close/>
              </a:path>
            </a:pathLst>
          </a:custGeom>
          <a:solidFill>
            <a:srgbClr val="FF99FF"/>
          </a:solidFill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4" name="Freeform 26"/>
          <p:cNvSpPr>
            <a:spLocks/>
          </p:cNvSpPr>
          <p:nvPr/>
        </p:nvSpPr>
        <p:spPr bwMode="auto">
          <a:xfrm>
            <a:off x="2895600" y="4800600"/>
            <a:ext cx="1168400" cy="733425"/>
          </a:xfrm>
          <a:custGeom>
            <a:avLst/>
            <a:gdLst/>
            <a:ahLst/>
            <a:cxnLst>
              <a:cxn ang="0">
                <a:pos x="108" y="427"/>
              </a:cxn>
              <a:cxn ang="0">
                <a:pos x="101" y="264"/>
              </a:cxn>
              <a:cxn ang="0">
                <a:pos x="0" y="74"/>
              </a:cxn>
              <a:cxn ang="0">
                <a:pos x="61" y="74"/>
              </a:cxn>
              <a:cxn ang="0">
                <a:pos x="162" y="142"/>
              </a:cxn>
              <a:cxn ang="0">
                <a:pos x="176" y="230"/>
              </a:cxn>
              <a:cxn ang="0">
                <a:pos x="189" y="210"/>
              </a:cxn>
              <a:cxn ang="0">
                <a:pos x="223" y="162"/>
              </a:cxn>
              <a:cxn ang="0">
                <a:pos x="243" y="0"/>
              </a:cxn>
              <a:cxn ang="0">
                <a:pos x="264" y="108"/>
              </a:cxn>
              <a:cxn ang="0">
                <a:pos x="277" y="284"/>
              </a:cxn>
              <a:cxn ang="0">
                <a:pos x="291" y="264"/>
              </a:cxn>
              <a:cxn ang="0">
                <a:pos x="338" y="196"/>
              </a:cxn>
              <a:cxn ang="0">
                <a:pos x="413" y="108"/>
              </a:cxn>
              <a:cxn ang="0">
                <a:pos x="406" y="156"/>
              </a:cxn>
              <a:cxn ang="0">
                <a:pos x="379" y="196"/>
              </a:cxn>
              <a:cxn ang="0">
                <a:pos x="359" y="257"/>
              </a:cxn>
              <a:cxn ang="0">
                <a:pos x="420" y="284"/>
              </a:cxn>
              <a:cxn ang="0">
                <a:pos x="569" y="217"/>
              </a:cxn>
              <a:cxn ang="0">
                <a:pos x="677" y="291"/>
              </a:cxn>
              <a:cxn ang="0">
                <a:pos x="589" y="312"/>
              </a:cxn>
              <a:cxn ang="0">
                <a:pos x="515" y="325"/>
              </a:cxn>
              <a:cxn ang="0">
                <a:pos x="433" y="366"/>
              </a:cxn>
              <a:cxn ang="0">
                <a:pos x="426" y="386"/>
              </a:cxn>
              <a:cxn ang="0">
                <a:pos x="582" y="434"/>
              </a:cxn>
              <a:cxn ang="0">
                <a:pos x="576" y="454"/>
              </a:cxn>
              <a:cxn ang="0">
                <a:pos x="325" y="447"/>
              </a:cxn>
              <a:cxn ang="0">
                <a:pos x="338" y="420"/>
              </a:cxn>
              <a:cxn ang="0">
                <a:pos x="257" y="434"/>
              </a:cxn>
              <a:cxn ang="0">
                <a:pos x="142" y="440"/>
              </a:cxn>
              <a:cxn ang="0">
                <a:pos x="108" y="427"/>
              </a:cxn>
            </a:cxnLst>
            <a:rect l="0" t="0" r="r" b="b"/>
            <a:pathLst>
              <a:path w="736" h="462">
                <a:moveTo>
                  <a:pt x="108" y="427"/>
                </a:moveTo>
                <a:cubicBezTo>
                  <a:pt x="106" y="373"/>
                  <a:pt x="105" y="318"/>
                  <a:pt x="101" y="264"/>
                </a:cubicBezTo>
                <a:cubicBezTo>
                  <a:pt x="95" y="190"/>
                  <a:pt x="37" y="134"/>
                  <a:pt x="0" y="74"/>
                </a:cubicBezTo>
                <a:cubicBezTo>
                  <a:pt x="27" y="57"/>
                  <a:pt x="32" y="66"/>
                  <a:pt x="61" y="74"/>
                </a:cubicBezTo>
                <a:cubicBezTo>
                  <a:pt x="97" y="101"/>
                  <a:pt x="126" y="118"/>
                  <a:pt x="162" y="142"/>
                </a:cubicBezTo>
                <a:cubicBezTo>
                  <a:pt x="169" y="171"/>
                  <a:pt x="163" y="203"/>
                  <a:pt x="176" y="230"/>
                </a:cubicBezTo>
                <a:cubicBezTo>
                  <a:pt x="179" y="237"/>
                  <a:pt x="184" y="216"/>
                  <a:pt x="189" y="210"/>
                </a:cubicBezTo>
                <a:cubicBezTo>
                  <a:pt x="226" y="159"/>
                  <a:pt x="196" y="205"/>
                  <a:pt x="223" y="162"/>
                </a:cubicBezTo>
                <a:cubicBezTo>
                  <a:pt x="237" y="108"/>
                  <a:pt x="239" y="56"/>
                  <a:pt x="243" y="0"/>
                </a:cubicBezTo>
                <a:cubicBezTo>
                  <a:pt x="255" y="35"/>
                  <a:pt x="252" y="73"/>
                  <a:pt x="264" y="108"/>
                </a:cubicBezTo>
                <a:cubicBezTo>
                  <a:pt x="269" y="167"/>
                  <a:pt x="262" y="227"/>
                  <a:pt x="277" y="284"/>
                </a:cubicBezTo>
                <a:cubicBezTo>
                  <a:pt x="279" y="292"/>
                  <a:pt x="287" y="271"/>
                  <a:pt x="291" y="264"/>
                </a:cubicBezTo>
                <a:cubicBezTo>
                  <a:pt x="311" y="230"/>
                  <a:pt x="305" y="221"/>
                  <a:pt x="338" y="196"/>
                </a:cubicBezTo>
                <a:cubicBezTo>
                  <a:pt x="356" y="161"/>
                  <a:pt x="382" y="132"/>
                  <a:pt x="413" y="108"/>
                </a:cubicBezTo>
                <a:cubicBezTo>
                  <a:pt x="411" y="124"/>
                  <a:pt x="412" y="141"/>
                  <a:pt x="406" y="156"/>
                </a:cubicBezTo>
                <a:cubicBezTo>
                  <a:pt x="400" y="171"/>
                  <a:pt x="379" y="196"/>
                  <a:pt x="379" y="196"/>
                </a:cubicBezTo>
                <a:cubicBezTo>
                  <a:pt x="363" y="244"/>
                  <a:pt x="369" y="223"/>
                  <a:pt x="359" y="257"/>
                </a:cubicBezTo>
                <a:cubicBezTo>
                  <a:pt x="379" y="331"/>
                  <a:pt x="363" y="303"/>
                  <a:pt x="420" y="284"/>
                </a:cubicBezTo>
                <a:cubicBezTo>
                  <a:pt x="467" y="252"/>
                  <a:pt x="515" y="233"/>
                  <a:pt x="569" y="217"/>
                </a:cubicBezTo>
                <a:cubicBezTo>
                  <a:pt x="599" y="219"/>
                  <a:pt x="736" y="203"/>
                  <a:pt x="677" y="291"/>
                </a:cubicBezTo>
                <a:cubicBezTo>
                  <a:pt x="666" y="307"/>
                  <a:pt x="596" y="311"/>
                  <a:pt x="589" y="312"/>
                </a:cubicBezTo>
                <a:cubicBezTo>
                  <a:pt x="564" y="316"/>
                  <a:pt x="515" y="325"/>
                  <a:pt x="515" y="325"/>
                </a:cubicBezTo>
                <a:cubicBezTo>
                  <a:pt x="486" y="337"/>
                  <a:pt x="459" y="348"/>
                  <a:pt x="433" y="366"/>
                </a:cubicBezTo>
                <a:cubicBezTo>
                  <a:pt x="431" y="373"/>
                  <a:pt x="422" y="380"/>
                  <a:pt x="426" y="386"/>
                </a:cubicBezTo>
                <a:cubicBezTo>
                  <a:pt x="449" y="421"/>
                  <a:pt x="550" y="431"/>
                  <a:pt x="582" y="434"/>
                </a:cubicBezTo>
                <a:cubicBezTo>
                  <a:pt x="598" y="444"/>
                  <a:pt x="626" y="454"/>
                  <a:pt x="576" y="454"/>
                </a:cubicBezTo>
                <a:cubicBezTo>
                  <a:pt x="492" y="454"/>
                  <a:pt x="409" y="449"/>
                  <a:pt x="325" y="447"/>
                </a:cubicBezTo>
                <a:cubicBezTo>
                  <a:pt x="329" y="438"/>
                  <a:pt x="347" y="424"/>
                  <a:pt x="338" y="420"/>
                </a:cubicBezTo>
                <a:cubicBezTo>
                  <a:pt x="284" y="398"/>
                  <a:pt x="291" y="431"/>
                  <a:pt x="257" y="434"/>
                </a:cubicBezTo>
                <a:cubicBezTo>
                  <a:pt x="219" y="438"/>
                  <a:pt x="180" y="438"/>
                  <a:pt x="142" y="440"/>
                </a:cubicBezTo>
                <a:cubicBezTo>
                  <a:pt x="113" y="460"/>
                  <a:pt x="125" y="462"/>
                  <a:pt x="108" y="427"/>
                </a:cubicBezTo>
                <a:close/>
              </a:path>
            </a:pathLst>
          </a:custGeom>
          <a:solidFill>
            <a:srgbClr val="33CC33"/>
          </a:solidFill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6" name="Freeform 28"/>
          <p:cNvSpPr>
            <a:spLocks/>
          </p:cNvSpPr>
          <p:nvPr/>
        </p:nvSpPr>
        <p:spPr bwMode="auto">
          <a:xfrm rot="555996">
            <a:off x="3662363" y="3430588"/>
            <a:ext cx="457200" cy="685800"/>
          </a:xfrm>
          <a:custGeom>
            <a:avLst/>
            <a:gdLst/>
            <a:ahLst/>
            <a:cxnLst>
              <a:cxn ang="0">
                <a:pos x="224" y="144"/>
              </a:cxn>
              <a:cxn ang="0">
                <a:pos x="32" y="384"/>
              </a:cxn>
              <a:cxn ang="0">
                <a:pos x="32" y="480"/>
              </a:cxn>
              <a:cxn ang="0">
                <a:pos x="128" y="528"/>
              </a:cxn>
              <a:cxn ang="0">
                <a:pos x="464" y="144"/>
              </a:cxn>
              <a:cxn ang="0">
                <a:pos x="368" y="0"/>
              </a:cxn>
              <a:cxn ang="0">
                <a:pos x="224" y="144"/>
              </a:cxn>
            </a:cxnLst>
            <a:rect l="0" t="0" r="r" b="b"/>
            <a:pathLst>
              <a:path w="504" h="584">
                <a:moveTo>
                  <a:pt x="224" y="144"/>
                </a:moveTo>
                <a:cubicBezTo>
                  <a:pt x="168" y="208"/>
                  <a:pt x="64" y="328"/>
                  <a:pt x="32" y="384"/>
                </a:cubicBezTo>
                <a:cubicBezTo>
                  <a:pt x="0" y="440"/>
                  <a:pt x="16" y="456"/>
                  <a:pt x="32" y="480"/>
                </a:cubicBezTo>
                <a:cubicBezTo>
                  <a:pt x="48" y="504"/>
                  <a:pt x="56" y="584"/>
                  <a:pt x="128" y="528"/>
                </a:cubicBezTo>
                <a:cubicBezTo>
                  <a:pt x="200" y="472"/>
                  <a:pt x="424" y="232"/>
                  <a:pt x="464" y="144"/>
                </a:cubicBezTo>
                <a:cubicBezTo>
                  <a:pt x="504" y="56"/>
                  <a:pt x="408" y="0"/>
                  <a:pt x="368" y="0"/>
                </a:cubicBezTo>
                <a:cubicBezTo>
                  <a:pt x="328" y="0"/>
                  <a:pt x="280" y="80"/>
                  <a:pt x="224" y="144"/>
                </a:cubicBezTo>
                <a:close/>
              </a:path>
            </a:pathLst>
          </a:cu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 flipV="1">
            <a:off x="4114800" y="32766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8" name="Freeform 30"/>
          <p:cNvSpPr>
            <a:spLocks/>
          </p:cNvSpPr>
          <p:nvPr/>
        </p:nvSpPr>
        <p:spPr bwMode="auto">
          <a:xfrm>
            <a:off x="2895600" y="4038600"/>
            <a:ext cx="393700" cy="977900"/>
          </a:xfrm>
          <a:custGeom>
            <a:avLst/>
            <a:gdLst/>
            <a:ahLst/>
            <a:cxnLst>
              <a:cxn ang="0">
                <a:pos x="248" y="432"/>
              </a:cxn>
              <a:cxn ang="0">
                <a:pos x="200" y="48"/>
              </a:cxn>
              <a:cxn ang="0">
                <a:pos x="8" y="144"/>
              </a:cxn>
              <a:cxn ang="0">
                <a:pos x="152" y="144"/>
              </a:cxn>
              <a:cxn ang="0">
                <a:pos x="200" y="576"/>
              </a:cxn>
              <a:cxn ang="0">
                <a:pos x="248" y="384"/>
              </a:cxn>
            </a:cxnLst>
            <a:rect l="0" t="0" r="r" b="b"/>
            <a:pathLst>
              <a:path w="248" h="616">
                <a:moveTo>
                  <a:pt x="248" y="432"/>
                </a:moveTo>
                <a:cubicBezTo>
                  <a:pt x="244" y="264"/>
                  <a:pt x="240" y="96"/>
                  <a:pt x="200" y="48"/>
                </a:cubicBezTo>
                <a:cubicBezTo>
                  <a:pt x="160" y="0"/>
                  <a:pt x="16" y="128"/>
                  <a:pt x="8" y="144"/>
                </a:cubicBezTo>
                <a:cubicBezTo>
                  <a:pt x="0" y="160"/>
                  <a:pt x="120" y="72"/>
                  <a:pt x="152" y="144"/>
                </a:cubicBezTo>
                <a:cubicBezTo>
                  <a:pt x="184" y="216"/>
                  <a:pt x="184" y="536"/>
                  <a:pt x="200" y="576"/>
                </a:cubicBezTo>
                <a:cubicBezTo>
                  <a:pt x="216" y="616"/>
                  <a:pt x="240" y="416"/>
                  <a:pt x="248" y="384"/>
                </a:cubicBezTo>
              </a:path>
            </a:pathLst>
          </a:custGeom>
          <a:solidFill>
            <a:srgbClr val="33CC33"/>
          </a:solidFill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9" name="Freeform 31"/>
          <p:cNvSpPr>
            <a:spLocks/>
          </p:cNvSpPr>
          <p:nvPr/>
        </p:nvSpPr>
        <p:spPr bwMode="auto">
          <a:xfrm rot="555996">
            <a:off x="3962400" y="3886200"/>
            <a:ext cx="457200" cy="685800"/>
          </a:xfrm>
          <a:custGeom>
            <a:avLst/>
            <a:gdLst/>
            <a:ahLst/>
            <a:cxnLst>
              <a:cxn ang="0">
                <a:pos x="224" y="144"/>
              </a:cxn>
              <a:cxn ang="0">
                <a:pos x="32" y="384"/>
              </a:cxn>
              <a:cxn ang="0">
                <a:pos x="32" y="480"/>
              </a:cxn>
              <a:cxn ang="0">
                <a:pos x="128" y="528"/>
              </a:cxn>
              <a:cxn ang="0">
                <a:pos x="464" y="144"/>
              </a:cxn>
              <a:cxn ang="0">
                <a:pos x="368" y="0"/>
              </a:cxn>
              <a:cxn ang="0">
                <a:pos x="224" y="144"/>
              </a:cxn>
            </a:cxnLst>
            <a:rect l="0" t="0" r="r" b="b"/>
            <a:pathLst>
              <a:path w="504" h="584">
                <a:moveTo>
                  <a:pt x="224" y="144"/>
                </a:moveTo>
                <a:cubicBezTo>
                  <a:pt x="168" y="208"/>
                  <a:pt x="64" y="328"/>
                  <a:pt x="32" y="384"/>
                </a:cubicBezTo>
                <a:cubicBezTo>
                  <a:pt x="0" y="440"/>
                  <a:pt x="16" y="456"/>
                  <a:pt x="32" y="480"/>
                </a:cubicBezTo>
                <a:cubicBezTo>
                  <a:pt x="48" y="504"/>
                  <a:pt x="56" y="584"/>
                  <a:pt x="128" y="528"/>
                </a:cubicBezTo>
                <a:cubicBezTo>
                  <a:pt x="200" y="472"/>
                  <a:pt x="424" y="232"/>
                  <a:pt x="464" y="144"/>
                </a:cubicBezTo>
                <a:cubicBezTo>
                  <a:pt x="504" y="56"/>
                  <a:pt x="408" y="0"/>
                  <a:pt x="368" y="0"/>
                </a:cubicBezTo>
                <a:cubicBezTo>
                  <a:pt x="328" y="0"/>
                  <a:pt x="280" y="80"/>
                  <a:pt x="224" y="144"/>
                </a:cubicBezTo>
                <a:close/>
              </a:path>
            </a:pathLst>
          </a:cu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 flipV="1">
            <a:off x="4419600" y="37338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1" name="Freeform 33"/>
          <p:cNvSpPr>
            <a:spLocks/>
          </p:cNvSpPr>
          <p:nvPr/>
        </p:nvSpPr>
        <p:spPr bwMode="auto">
          <a:xfrm rot="3312476" flipH="1">
            <a:off x="3695700" y="4533900"/>
            <a:ext cx="444500" cy="977900"/>
          </a:xfrm>
          <a:custGeom>
            <a:avLst/>
            <a:gdLst/>
            <a:ahLst/>
            <a:cxnLst>
              <a:cxn ang="0">
                <a:pos x="248" y="432"/>
              </a:cxn>
              <a:cxn ang="0">
                <a:pos x="200" y="48"/>
              </a:cxn>
              <a:cxn ang="0">
                <a:pos x="8" y="144"/>
              </a:cxn>
              <a:cxn ang="0">
                <a:pos x="152" y="144"/>
              </a:cxn>
              <a:cxn ang="0">
                <a:pos x="200" y="576"/>
              </a:cxn>
              <a:cxn ang="0">
                <a:pos x="248" y="384"/>
              </a:cxn>
            </a:cxnLst>
            <a:rect l="0" t="0" r="r" b="b"/>
            <a:pathLst>
              <a:path w="248" h="616">
                <a:moveTo>
                  <a:pt x="248" y="432"/>
                </a:moveTo>
                <a:cubicBezTo>
                  <a:pt x="244" y="264"/>
                  <a:pt x="240" y="96"/>
                  <a:pt x="200" y="48"/>
                </a:cubicBezTo>
                <a:cubicBezTo>
                  <a:pt x="160" y="0"/>
                  <a:pt x="16" y="128"/>
                  <a:pt x="8" y="144"/>
                </a:cubicBezTo>
                <a:cubicBezTo>
                  <a:pt x="0" y="160"/>
                  <a:pt x="120" y="72"/>
                  <a:pt x="152" y="144"/>
                </a:cubicBezTo>
                <a:cubicBezTo>
                  <a:pt x="184" y="216"/>
                  <a:pt x="184" y="536"/>
                  <a:pt x="200" y="576"/>
                </a:cubicBezTo>
                <a:cubicBezTo>
                  <a:pt x="216" y="616"/>
                  <a:pt x="240" y="416"/>
                  <a:pt x="248" y="384"/>
                </a:cubicBezTo>
              </a:path>
            </a:pathLst>
          </a:custGeom>
          <a:solidFill>
            <a:srgbClr val="33CC33"/>
          </a:solidFill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5" name="AutoShape 37"/>
          <p:cNvSpPr>
            <a:spLocks noChangeArrowheads="1"/>
          </p:cNvSpPr>
          <p:nvPr/>
        </p:nvSpPr>
        <p:spPr bwMode="auto">
          <a:xfrm rot="8135809">
            <a:off x="5969000" y="3341688"/>
            <a:ext cx="1371600" cy="1371600"/>
          </a:xfrm>
          <a:prstGeom prst="rtTriangle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5867400" y="4114800"/>
            <a:ext cx="1600200" cy="1524000"/>
          </a:xfrm>
          <a:prstGeom prst="rect">
            <a:avLst/>
          </a:prstGeom>
          <a:gradFill rotWithShape="1">
            <a:gsLst>
              <a:gs pos="0">
                <a:srgbClr val="FFFF5B"/>
              </a:gs>
              <a:gs pos="100000">
                <a:srgbClr val="66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7" name="Oval 39"/>
          <p:cNvSpPr>
            <a:spLocks noChangeArrowheads="1"/>
          </p:cNvSpPr>
          <p:nvPr/>
        </p:nvSpPr>
        <p:spPr bwMode="auto">
          <a:xfrm>
            <a:off x="6019800" y="4267200"/>
            <a:ext cx="12192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6858000" y="44196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2329" name="Line 41"/>
          <p:cNvSpPr>
            <a:spLocks noChangeShapeType="1"/>
          </p:cNvSpPr>
          <p:nvPr/>
        </p:nvSpPr>
        <p:spPr bwMode="auto">
          <a:xfrm>
            <a:off x="6629400" y="4343400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30" name="Line 42"/>
          <p:cNvSpPr>
            <a:spLocks noChangeShapeType="1"/>
          </p:cNvSpPr>
          <p:nvPr/>
        </p:nvSpPr>
        <p:spPr bwMode="auto">
          <a:xfrm>
            <a:off x="6629400" y="5257800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31" name="Line 43"/>
          <p:cNvSpPr>
            <a:spLocks noChangeShapeType="1"/>
          </p:cNvSpPr>
          <p:nvPr/>
        </p:nvSpPr>
        <p:spPr bwMode="auto">
          <a:xfrm>
            <a:off x="6172200" y="4800600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7086600" y="4800600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33" name="Line 45"/>
          <p:cNvSpPr>
            <a:spLocks noChangeShapeType="1"/>
          </p:cNvSpPr>
          <p:nvPr/>
        </p:nvSpPr>
        <p:spPr bwMode="auto">
          <a:xfrm>
            <a:off x="6858000" y="4419600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35" name="Line 47"/>
          <p:cNvSpPr>
            <a:spLocks noChangeShapeType="1"/>
          </p:cNvSpPr>
          <p:nvPr/>
        </p:nvSpPr>
        <p:spPr bwMode="auto">
          <a:xfrm>
            <a:off x="7010400" y="5029200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>
            <a:off x="6858000" y="5181600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37" name="Line 49"/>
          <p:cNvSpPr>
            <a:spLocks noChangeShapeType="1"/>
          </p:cNvSpPr>
          <p:nvPr/>
        </p:nvSpPr>
        <p:spPr bwMode="auto">
          <a:xfrm>
            <a:off x="6248400" y="4572000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38" name="Line 50"/>
          <p:cNvSpPr>
            <a:spLocks noChangeShapeType="1"/>
          </p:cNvSpPr>
          <p:nvPr/>
        </p:nvSpPr>
        <p:spPr bwMode="auto">
          <a:xfrm>
            <a:off x="6400800" y="5181600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39" name="Line 51"/>
          <p:cNvSpPr>
            <a:spLocks noChangeShapeType="1"/>
          </p:cNvSpPr>
          <p:nvPr/>
        </p:nvSpPr>
        <p:spPr bwMode="auto">
          <a:xfrm>
            <a:off x="7086600" y="4800600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0" name="Line 52"/>
          <p:cNvSpPr>
            <a:spLocks noChangeShapeType="1"/>
          </p:cNvSpPr>
          <p:nvPr/>
        </p:nvSpPr>
        <p:spPr bwMode="auto">
          <a:xfrm>
            <a:off x="6248400" y="5029200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1" name="Line 53"/>
          <p:cNvSpPr>
            <a:spLocks noChangeShapeType="1"/>
          </p:cNvSpPr>
          <p:nvPr/>
        </p:nvSpPr>
        <p:spPr bwMode="auto">
          <a:xfrm>
            <a:off x="6400800" y="4419600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3" name="Line 55"/>
          <p:cNvSpPr>
            <a:spLocks noChangeShapeType="1"/>
          </p:cNvSpPr>
          <p:nvPr/>
        </p:nvSpPr>
        <p:spPr bwMode="auto">
          <a:xfrm>
            <a:off x="6629400" y="4800600"/>
            <a:ext cx="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4" name="Line 56"/>
          <p:cNvSpPr>
            <a:spLocks noChangeShapeType="1"/>
          </p:cNvSpPr>
          <p:nvPr/>
        </p:nvSpPr>
        <p:spPr bwMode="auto">
          <a:xfrm flipV="1">
            <a:off x="6629400" y="43434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5" name="Line 57"/>
          <p:cNvSpPr>
            <a:spLocks noChangeShapeType="1"/>
          </p:cNvSpPr>
          <p:nvPr/>
        </p:nvSpPr>
        <p:spPr bwMode="auto">
          <a:xfrm flipV="1">
            <a:off x="6629400" y="4648200"/>
            <a:ext cx="3048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6" name="Line 58"/>
          <p:cNvSpPr>
            <a:spLocks noChangeShapeType="1"/>
          </p:cNvSpPr>
          <p:nvPr/>
        </p:nvSpPr>
        <p:spPr bwMode="auto">
          <a:xfrm>
            <a:off x="6629400" y="5638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7" name="Oval 59"/>
          <p:cNvSpPr>
            <a:spLocks noChangeArrowheads="1"/>
          </p:cNvSpPr>
          <p:nvPr/>
        </p:nvSpPr>
        <p:spPr bwMode="auto">
          <a:xfrm>
            <a:off x="6477000" y="5943600"/>
            <a:ext cx="304800" cy="3048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48" name="Line 60"/>
          <p:cNvSpPr>
            <a:spLocks noChangeShapeType="1"/>
          </p:cNvSpPr>
          <p:nvPr/>
        </p:nvSpPr>
        <p:spPr bwMode="auto">
          <a:xfrm>
            <a:off x="6324600" y="5638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9" name="Line 61"/>
          <p:cNvSpPr>
            <a:spLocks noChangeShapeType="1"/>
          </p:cNvSpPr>
          <p:nvPr/>
        </p:nvSpPr>
        <p:spPr bwMode="auto">
          <a:xfrm>
            <a:off x="7010400" y="56388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50" name="Freeform 62"/>
          <p:cNvSpPr>
            <a:spLocks/>
          </p:cNvSpPr>
          <p:nvPr/>
        </p:nvSpPr>
        <p:spPr bwMode="auto">
          <a:xfrm rot="214580">
            <a:off x="6172200" y="5867400"/>
            <a:ext cx="241300" cy="4572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48"/>
              </a:cxn>
              <a:cxn ang="0">
                <a:pos x="96" y="288"/>
              </a:cxn>
              <a:cxn ang="0">
                <a:pos x="144" y="48"/>
              </a:cxn>
              <a:cxn ang="0">
                <a:pos x="48" y="0"/>
              </a:cxn>
            </a:cxnLst>
            <a:rect l="0" t="0" r="r" b="b"/>
            <a:pathLst>
              <a:path w="152" h="288">
                <a:moveTo>
                  <a:pt x="96" y="0"/>
                </a:moveTo>
                <a:cubicBezTo>
                  <a:pt x="48" y="0"/>
                  <a:pt x="0" y="0"/>
                  <a:pt x="0" y="48"/>
                </a:cubicBezTo>
                <a:cubicBezTo>
                  <a:pt x="0" y="96"/>
                  <a:pt x="72" y="288"/>
                  <a:pt x="96" y="288"/>
                </a:cubicBezTo>
                <a:cubicBezTo>
                  <a:pt x="120" y="288"/>
                  <a:pt x="152" y="96"/>
                  <a:pt x="144" y="48"/>
                </a:cubicBezTo>
                <a:cubicBezTo>
                  <a:pt x="136" y="0"/>
                  <a:pt x="64" y="8"/>
                  <a:pt x="48" y="0"/>
                </a:cubicBezTo>
              </a:path>
            </a:pathLst>
          </a:custGeom>
          <a:solidFill>
            <a:srgbClr val="9F6F3B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51" name="Freeform 63"/>
          <p:cNvSpPr>
            <a:spLocks/>
          </p:cNvSpPr>
          <p:nvPr/>
        </p:nvSpPr>
        <p:spPr bwMode="auto">
          <a:xfrm rot="214580">
            <a:off x="6858000" y="6248400"/>
            <a:ext cx="241300" cy="4572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48"/>
              </a:cxn>
              <a:cxn ang="0">
                <a:pos x="96" y="288"/>
              </a:cxn>
              <a:cxn ang="0">
                <a:pos x="144" y="48"/>
              </a:cxn>
              <a:cxn ang="0">
                <a:pos x="48" y="0"/>
              </a:cxn>
            </a:cxnLst>
            <a:rect l="0" t="0" r="r" b="b"/>
            <a:pathLst>
              <a:path w="152" h="288">
                <a:moveTo>
                  <a:pt x="96" y="0"/>
                </a:moveTo>
                <a:cubicBezTo>
                  <a:pt x="48" y="0"/>
                  <a:pt x="0" y="0"/>
                  <a:pt x="0" y="48"/>
                </a:cubicBezTo>
                <a:cubicBezTo>
                  <a:pt x="0" y="96"/>
                  <a:pt x="72" y="288"/>
                  <a:pt x="96" y="288"/>
                </a:cubicBezTo>
                <a:cubicBezTo>
                  <a:pt x="120" y="288"/>
                  <a:pt x="152" y="96"/>
                  <a:pt x="144" y="48"/>
                </a:cubicBezTo>
                <a:cubicBezTo>
                  <a:pt x="136" y="0"/>
                  <a:pt x="64" y="8"/>
                  <a:pt x="48" y="0"/>
                </a:cubicBezTo>
              </a:path>
            </a:pathLst>
          </a:custGeom>
          <a:solidFill>
            <a:srgbClr val="9F6F3B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92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10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10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10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10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1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10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420"/>
                            </p:stCondLst>
                            <p:childTnLst>
                              <p:par>
                                <p:cTn id="6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2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2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12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12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12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12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12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12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12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12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2" grpId="0" animBg="1"/>
      <p:bldP spid="12315" grpId="0" animBg="1"/>
      <p:bldP spid="12313" grpId="0" animBg="1"/>
      <p:bldP spid="12307" grpId="0" animBg="1"/>
      <p:bldP spid="12298" grpId="0"/>
      <p:bldP spid="12299" grpId="0" animBg="1"/>
      <p:bldP spid="12300" grpId="0" animBg="1"/>
      <p:bldP spid="12303" grpId="0" animBg="1"/>
      <p:bldP spid="12304" grpId="0" animBg="1"/>
      <p:bldP spid="12305" grpId="0" animBg="1"/>
      <p:bldP spid="12306" grpId="0" animBg="1"/>
      <p:bldP spid="12310" grpId="0" animBg="1"/>
      <p:bldP spid="12314" grpId="0" animBg="1"/>
      <p:bldP spid="12316" grpId="0" animBg="1"/>
      <p:bldP spid="12317" grpId="0" animBg="1"/>
      <p:bldP spid="12318" grpId="0" animBg="1"/>
      <p:bldP spid="12319" grpId="0" animBg="1"/>
      <p:bldP spid="12320" grpId="0" animBg="1"/>
      <p:bldP spid="12321" grpId="0" animBg="1"/>
      <p:bldP spid="12325" grpId="0" animBg="1"/>
      <p:bldP spid="12326" grpId="0" animBg="1"/>
      <p:bldP spid="12327" grpId="0" animBg="1"/>
      <p:bldP spid="12328" grpId="0"/>
      <p:bldP spid="12329" grpId="0" animBg="1"/>
      <p:bldP spid="12330" grpId="0" animBg="1"/>
      <p:bldP spid="12331" grpId="0" animBg="1"/>
      <p:bldP spid="12332" grpId="0" animBg="1"/>
      <p:bldP spid="12333" grpId="0" animBg="1"/>
      <p:bldP spid="12335" grpId="0" animBg="1"/>
      <p:bldP spid="12336" grpId="0" animBg="1"/>
      <p:bldP spid="12337" grpId="0" animBg="1"/>
      <p:bldP spid="12338" grpId="0" animBg="1"/>
      <p:bldP spid="12339" grpId="0" animBg="1"/>
      <p:bldP spid="12340" grpId="0" animBg="1"/>
      <p:bldP spid="12341" grpId="0" animBg="1"/>
      <p:bldP spid="12343" grpId="0" animBg="1"/>
      <p:bldP spid="12344" grpId="0" animBg="1"/>
      <p:bldP spid="12345" grpId="0" animBg="1"/>
      <p:bldP spid="12346" grpId="0" animBg="1"/>
      <p:bldP spid="12347" grpId="0" animBg="1"/>
      <p:bldP spid="12348" grpId="0" animBg="1"/>
      <p:bldP spid="12349" grpId="0" animBg="1"/>
      <p:bldP spid="12350" grpId="0" animBg="1"/>
      <p:bldP spid="123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295400"/>
            <a:ext cx="4724400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Arc 8"/>
          <p:cNvSpPr>
            <a:spLocks/>
          </p:cNvSpPr>
          <p:nvPr/>
        </p:nvSpPr>
        <p:spPr bwMode="auto">
          <a:xfrm rot="901265">
            <a:off x="3159125" y="1304925"/>
            <a:ext cx="2324100" cy="1433513"/>
          </a:xfrm>
          <a:custGeom>
            <a:avLst/>
            <a:gdLst>
              <a:gd name="G0" fmla="+- 21455 0 0"/>
              <a:gd name="G1" fmla="+- 21600 0 0"/>
              <a:gd name="G2" fmla="+- 21600 0 0"/>
              <a:gd name="T0" fmla="*/ 0 w 43055"/>
              <a:gd name="T1" fmla="*/ 19104 h 27179"/>
              <a:gd name="T2" fmla="*/ 42322 w 43055"/>
              <a:gd name="T3" fmla="*/ 27179 h 27179"/>
              <a:gd name="T4" fmla="*/ 21455 w 43055"/>
              <a:gd name="T5" fmla="*/ 21600 h 27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055" h="27179" fill="none" extrusionOk="0">
                <a:moveTo>
                  <a:pt x="-1" y="19103"/>
                </a:moveTo>
                <a:cubicBezTo>
                  <a:pt x="1266" y="8213"/>
                  <a:pt x="10491" y="-1"/>
                  <a:pt x="21455" y="0"/>
                </a:cubicBezTo>
                <a:cubicBezTo>
                  <a:pt x="33384" y="0"/>
                  <a:pt x="43055" y="9670"/>
                  <a:pt x="43055" y="21600"/>
                </a:cubicBezTo>
                <a:cubicBezTo>
                  <a:pt x="43055" y="23483"/>
                  <a:pt x="42808" y="25359"/>
                  <a:pt x="42322" y="27179"/>
                </a:cubicBezTo>
              </a:path>
              <a:path w="43055" h="27179" stroke="0" extrusionOk="0">
                <a:moveTo>
                  <a:pt x="-1" y="19103"/>
                </a:moveTo>
                <a:cubicBezTo>
                  <a:pt x="1266" y="8213"/>
                  <a:pt x="10491" y="-1"/>
                  <a:pt x="21455" y="0"/>
                </a:cubicBezTo>
                <a:cubicBezTo>
                  <a:pt x="33384" y="0"/>
                  <a:pt x="43055" y="9670"/>
                  <a:pt x="43055" y="21600"/>
                </a:cubicBezTo>
                <a:cubicBezTo>
                  <a:pt x="43055" y="23483"/>
                  <a:pt x="42808" y="25359"/>
                  <a:pt x="42322" y="27179"/>
                </a:cubicBezTo>
                <a:lnTo>
                  <a:pt x="21455" y="21600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3048000" y="19812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>
            <a:off x="2743200" y="2971800"/>
            <a:ext cx="2514600" cy="3048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2743200" y="5562600"/>
            <a:ext cx="2667000" cy="4699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720" y="48"/>
              </a:cxn>
              <a:cxn ang="0">
                <a:pos x="1248" y="240"/>
              </a:cxn>
              <a:cxn ang="0">
                <a:pos x="1680" y="0"/>
              </a:cxn>
            </a:cxnLst>
            <a:rect l="0" t="0" r="r" b="b"/>
            <a:pathLst>
              <a:path w="1680" h="248">
                <a:moveTo>
                  <a:pt x="0" y="240"/>
                </a:moveTo>
                <a:cubicBezTo>
                  <a:pt x="256" y="144"/>
                  <a:pt x="512" y="48"/>
                  <a:pt x="720" y="48"/>
                </a:cubicBezTo>
                <a:cubicBezTo>
                  <a:pt x="928" y="48"/>
                  <a:pt x="1088" y="248"/>
                  <a:pt x="1248" y="240"/>
                </a:cubicBezTo>
                <a:cubicBezTo>
                  <a:pt x="1408" y="232"/>
                  <a:pt x="1608" y="40"/>
                  <a:pt x="1680" y="0"/>
                </a:cubicBezTo>
              </a:path>
            </a:pathLst>
          </a:custGeom>
          <a:noFill/>
          <a:ln w="762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451466">
            <a:off x="2263775" y="708025"/>
            <a:ext cx="387350" cy="1714500"/>
          </a:xfrm>
          <a:prstGeom prst="rect">
            <a:avLst/>
          </a:prstGeom>
          <a:noFill/>
        </p:spPr>
      </p:pic>
      <p:pic>
        <p:nvPicPr>
          <p:cNvPr id="15374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001" t="27255" r="21600" b="18236"/>
          <a:stretch>
            <a:fillRect/>
          </a:stretch>
        </p:blipFill>
        <p:spPr bwMode="auto">
          <a:xfrm>
            <a:off x="6477000" y="121920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75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001" t="27255" r="21600" b="18236"/>
          <a:stretch>
            <a:fillRect/>
          </a:stretch>
        </p:blipFill>
        <p:spPr bwMode="auto">
          <a:xfrm>
            <a:off x="5638800" y="358140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2667000" y="58674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-0.00116 C 0.01319 -0.03215 0.02882 -0.06152 0.04583 -0.08025 C 0.06337 -0.09852 0.08212 -0.108 0.10191 -0.11355 C 0.12188 -0.11702 0.14722 -0.11702 0.16597 -0.11355 C 0.18507 -0.108 0.20208 -0.08881 0.21424 -0.08025 C 0.22622 -0.07077 0.23125 -0.07285 0.23819 -0.05782 C 0.24462 -0.04325 0.2526 -0.01758 0.25399 0.00856 C 0.25625 0.03469 0.2526 0.07169 0.24583 0.09783 C 0.23906 0.12327 0.2526 0.09598 0.21424 0.16466 C 0.175 0.23219 0.05399 0.43987 0.01406 0.50925 C -0.02622 0.57771 -0.02639 0.57007 -0.02622 0.57539 C -0.02483 0.58349 0.00434 0.55111 0.0217 0.54278 C 0.03889 0.53284 0.0592 0.52012 0.07813 0.52012 C 0.09688 0.52012 0.11788 0.53469 0.13403 0.54278 C 0.14965 0.54972 0.15799 0.56799 0.17378 0.56452 C 0.18976 0.56013 0.22049 0.52729 0.22969 0.52012 " pathEditMode="relative" rAng="0" ptsTypes="aaaaaaaaaaaaaaaA">
                                      <p:cBhvr>
                                        <p:cTn id="6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2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35</Words>
  <PresentationFormat>Экран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UserXP</cp:lastModifiedBy>
  <cp:revision>18</cp:revision>
  <dcterms:modified xsi:type="dcterms:W3CDTF">2011-10-04T15:24:03Z</dcterms:modified>
</cp:coreProperties>
</file>