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55D878-C4D6-4308-99D4-CA8EE4161EA9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F58237-000E-4604-BA33-912D68662F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5200" dirty="0">
                <a:solidFill>
                  <a:srgbClr val="C00000"/>
                </a:solidFill>
              </a:rPr>
              <a:t>a</a:t>
            </a:r>
            <a:r>
              <a:rPr lang="en-US" sz="5200" dirty="0" smtClean="0">
                <a:solidFill>
                  <a:srgbClr val="C00000"/>
                </a:solidFill>
              </a:rPr>
              <a:t>t the clothing store</a:t>
            </a:r>
            <a:endParaRPr lang="ru-RU" sz="5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140968"/>
            <a:ext cx="6800800" cy="249783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760027"/>
                </a:solidFill>
              </a:rPr>
              <a:t>Составила:</a:t>
            </a:r>
          </a:p>
          <a:p>
            <a:pPr algn="r"/>
            <a:r>
              <a:rPr lang="ru-RU" dirty="0" smtClean="0">
                <a:solidFill>
                  <a:srgbClr val="760027"/>
                </a:solidFill>
              </a:rPr>
              <a:t>Мелешко О.Г.</a:t>
            </a:r>
          </a:p>
          <a:p>
            <a:pPr algn="r"/>
            <a:r>
              <a:rPr lang="ru-RU" dirty="0" smtClean="0">
                <a:solidFill>
                  <a:srgbClr val="760027"/>
                </a:solidFill>
              </a:rPr>
              <a:t>Учитель английского языка </a:t>
            </a:r>
          </a:p>
          <a:p>
            <a:pPr algn="r"/>
            <a:r>
              <a:rPr lang="ru-RU" smtClean="0">
                <a:solidFill>
                  <a:srgbClr val="760027"/>
                </a:solidFill>
              </a:rPr>
              <a:t>МБОУ «Лицей </a:t>
            </a:r>
            <a:r>
              <a:rPr lang="ru-RU" dirty="0" smtClean="0">
                <a:solidFill>
                  <a:srgbClr val="760027"/>
                </a:solidFill>
              </a:rPr>
              <a:t>Сигма»</a:t>
            </a:r>
          </a:p>
          <a:p>
            <a:pPr algn="r"/>
            <a:r>
              <a:rPr lang="ru-RU" dirty="0" smtClean="0">
                <a:solidFill>
                  <a:srgbClr val="760027"/>
                </a:solidFill>
              </a:rPr>
              <a:t>г.Барнаул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2530624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hat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95536" y="3573016"/>
            <a:ext cx="2428840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cap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22506"/>
            <a:ext cx="2376264" cy="163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97152"/>
            <a:ext cx="2088232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4572000" y="476672"/>
            <a:ext cx="3672408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>
            <a:norm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sui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48780"/>
            <a:ext cx="3494162" cy="524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harmony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5311" y="1524000"/>
            <a:ext cx="3377177" cy="466407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0">
              <a:buNone/>
            </a:pPr>
            <a:r>
              <a:rPr lang="en-US" i="1" dirty="0" smtClean="0"/>
              <a:t>Hello! Welcome to our clothing store. My name is Alice. I’m a shop assistant. I will show you the best clothes we have got.</a:t>
            </a:r>
            <a:endParaRPr lang="ru-RU" i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Name the clothes we have got in the shop</a:t>
            </a:r>
            <a:endParaRPr lang="ru-RU" sz="34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71600" y="1268760"/>
            <a:ext cx="2736304" cy="6480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dress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148064" y="1196752"/>
            <a:ext cx="3384376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blouse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132856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.quick-shop01.ru/u/ab/d93c1f6fe86dfb7cdcdffc7167819f/-/4338-5711-thickbox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399506"/>
            <a:ext cx="3436937" cy="34369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581128"/>
            <a:ext cx="4023360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skirt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32040" y="1268760"/>
            <a:ext cx="4023360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shirt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3594268" cy="301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myvancl.ru/image/cache/data/z89/soft_peached_shirt_7-800x8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636838"/>
            <a:ext cx="2863850" cy="286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jeans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60032" y="1412776"/>
            <a:ext cx="4023360" cy="64008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trousers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4062" y="1312863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267142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869160"/>
            <a:ext cx="4023360" cy="64008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T-shirt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60032" y="4869160"/>
            <a:ext cx="4023360" cy="64008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sweater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3327201" cy="332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952" y="1125538"/>
            <a:ext cx="305414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340768"/>
            <a:ext cx="2808312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raincoat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508104" y="4725144"/>
            <a:ext cx="2664296" cy="64008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coat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348880"/>
            <a:ext cx="274045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st-fashiony.ru/pic/clothing/pic/2270/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769498"/>
            <a:ext cx="2743200" cy="324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3168352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fur coat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5229200"/>
            <a:ext cx="4023360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scarf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ce70b774338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2970975" cy="4114800"/>
          </a:xfrm>
        </p:spPr>
      </p:pic>
      <p:pic>
        <p:nvPicPr>
          <p:cNvPr id="9" name="Содержимое 8" descr="79025425_3416556_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4010526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4114800" cy="860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332656"/>
            <a:ext cx="2674640" cy="640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gloves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32040" y="332656"/>
            <a:ext cx="2736304" cy="58044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mittens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268760"/>
            <a:ext cx="24069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20072" y="1340768"/>
            <a:ext cx="2448272" cy="162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Текст 4"/>
          <p:cNvSpPr txBox="1">
            <a:spLocks/>
          </p:cNvSpPr>
          <p:nvPr/>
        </p:nvSpPr>
        <p:spPr>
          <a:xfrm>
            <a:off x="1259632" y="3212976"/>
            <a:ext cx="2736304" cy="580442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>
            <a:no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shoes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77072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Текст 4"/>
          <p:cNvSpPr txBox="1">
            <a:spLocks/>
          </p:cNvSpPr>
          <p:nvPr/>
        </p:nvSpPr>
        <p:spPr>
          <a:xfrm>
            <a:off x="5076056" y="3140968"/>
            <a:ext cx="2736304" cy="580442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>
            <a:no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boots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933056"/>
            <a:ext cx="1844402" cy="276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13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432</TotalTime>
  <Words>76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at the clothing store</vt:lpstr>
      <vt:lpstr>Презентация PowerPoint</vt:lpstr>
      <vt:lpstr>Name the clothes we have got in the shop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clothing store</dc:title>
  <dc:creator>босс</dc:creator>
  <cp:lastModifiedBy>gopher</cp:lastModifiedBy>
  <cp:revision>37</cp:revision>
  <dcterms:created xsi:type="dcterms:W3CDTF">2013-03-29T09:59:50Z</dcterms:created>
  <dcterms:modified xsi:type="dcterms:W3CDTF">2014-01-23T05:27:09Z</dcterms:modified>
</cp:coreProperties>
</file>