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7" r:id="rId2"/>
    <p:sldId id="271" r:id="rId3"/>
    <p:sldId id="268" r:id="rId4"/>
    <p:sldId id="269" r:id="rId5"/>
    <p:sldId id="270" r:id="rId6"/>
    <p:sldId id="272" r:id="rId7"/>
    <p:sldId id="273" r:id="rId8"/>
    <p:sldId id="274" r:id="rId9"/>
    <p:sldId id="278" r:id="rId10"/>
    <p:sldId id="282" r:id="rId11"/>
    <p:sldId id="281" r:id="rId12"/>
    <p:sldId id="280" r:id="rId13"/>
    <p:sldId id="279" r:id="rId14"/>
    <p:sldId id="275" r:id="rId15"/>
    <p:sldId id="276" r:id="rId16"/>
    <p:sldId id="277" r:id="rId17"/>
    <p:sldId id="287" r:id="rId18"/>
    <p:sldId id="286" r:id="rId19"/>
    <p:sldId id="285" r:id="rId20"/>
    <p:sldId id="284" r:id="rId21"/>
    <p:sldId id="283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600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55D878-C4D6-4308-99D4-CA8EE4161EA9}" type="datetimeFigureOut">
              <a:rPr lang="ru-RU" smtClean="0"/>
              <a:pPr/>
              <a:t>23.01.2014</a:t>
            </a:fld>
            <a:endParaRPr lang="ru-RU" dirty="0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F58237-000E-4604-BA33-912D68662F6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55D878-C4D6-4308-99D4-CA8EE4161EA9}" type="datetimeFigureOut">
              <a:rPr lang="ru-RU" smtClean="0"/>
              <a:pPr/>
              <a:t>23.01.2014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F58237-000E-4604-BA33-912D68662F6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55D878-C4D6-4308-99D4-CA8EE4161EA9}" type="datetimeFigureOut">
              <a:rPr lang="ru-RU" smtClean="0"/>
              <a:pPr/>
              <a:t>23.01.2014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F58237-000E-4604-BA33-912D68662F6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55D878-C4D6-4308-99D4-CA8EE4161EA9}" type="datetimeFigureOut">
              <a:rPr lang="ru-RU" smtClean="0"/>
              <a:pPr/>
              <a:t>23.01.2014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F58237-000E-4604-BA33-912D68662F6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55D878-C4D6-4308-99D4-CA8EE4161EA9}" type="datetimeFigureOut">
              <a:rPr lang="ru-RU" smtClean="0"/>
              <a:pPr/>
              <a:t>23.01.2014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F58237-000E-4604-BA33-912D68662F6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55D878-C4D6-4308-99D4-CA8EE4161EA9}" type="datetimeFigureOut">
              <a:rPr lang="ru-RU" smtClean="0"/>
              <a:pPr/>
              <a:t>23.01.2014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F58237-000E-4604-BA33-912D68662F6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55D878-C4D6-4308-99D4-CA8EE4161EA9}" type="datetimeFigureOut">
              <a:rPr lang="ru-RU" smtClean="0"/>
              <a:pPr/>
              <a:t>23.01.2014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F58237-000E-4604-BA33-912D68662F6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55D878-C4D6-4308-99D4-CA8EE4161EA9}" type="datetimeFigureOut">
              <a:rPr lang="ru-RU" smtClean="0"/>
              <a:pPr/>
              <a:t>23.01.2014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F58237-000E-4604-BA33-912D68662F6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55D878-C4D6-4308-99D4-CA8EE4161EA9}" type="datetimeFigureOut">
              <a:rPr lang="ru-RU" smtClean="0"/>
              <a:pPr/>
              <a:t>23.01.2014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F58237-000E-4604-BA33-912D68662F6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55D878-C4D6-4308-99D4-CA8EE4161EA9}" type="datetimeFigureOut">
              <a:rPr lang="ru-RU" smtClean="0"/>
              <a:pPr/>
              <a:t>23.01.2014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F58237-000E-4604-BA33-912D68662F6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55D878-C4D6-4308-99D4-CA8EE4161EA9}" type="datetimeFigureOut">
              <a:rPr lang="ru-RU" smtClean="0"/>
              <a:pPr/>
              <a:t>23.01.2014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F58237-000E-4604-BA33-912D68662F6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B55D878-C4D6-4308-99D4-CA8EE4161EA9}" type="datetimeFigureOut">
              <a:rPr lang="ru-RU" smtClean="0"/>
              <a:pPr/>
              <a:t>23.01.2014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CF58237-000E-4604-BA33-912D68662F6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text=%D0%BA%D0%B0%D1%80%D1%82%D0%B8%D0%BD%D0%BA%D0%B0%20%D1%81%D0%B2%D0%B8%D1%82%D0%B5%D1%80%20%D0%B6%D0%B5%D0%BB%D1%82%D1%8B%D0%B9&amp;pos=27&amp;uinfo=sw-1349-sh-645-fw-1124-fh-448-pd-1&amp;rpt=simage&amp;img_url=http://www.flady.ru/published/publicdata/FLADYRU/attachments/SC/products_pictures/42889611_thm.jpg" TargetMode="External"/><Relationship Id="rId2" Type="http://schemas.openxmlformats.org/officeDocument/2006/relationships/hyperlink" Target="http://images.yandex.ru/yandsearch?text=%D0%BA%D0%B0%D1%80%D1%82%D0%B8%D0%BD%D0%BA%D0%B0%20%D1%84%D1%83%D1%82%D0%B1%D0%BE%D0%BB%D0%BA%D0%B0&amp;img_url=http://i076.radikal.ru/1009/2e/a1d35c87e8bb.jpg&amp;pos=29&amp;uinfo=sw-1349-sh-645-fw-1124-fh-448-pd-1&amp;rpt=simage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p=4&amp;text=%D0%BA%D0%B0%D1%80%D1%82%D0%B8%D0%BD%D0%BA%D0%B0%20%D0%BF%D0%B0%D0%BB%D1%8C%D1%82%D0%BE&amp;pos=144&amp;uinfo=sw-1349-sh-643-fw-1124-fh-448-pd-1&amp;rpt=simage&amp;img_url=http://thefashion.com.ua/images/stories/palto6.jpghttp://www.yaplakal.com/pics/pics_original/8/8/8/931888.jpg" TargetMode="External"/><Relationship Id="rId2" Type="http://schemas.openxmlformats.org/officeDocument/2006/relationships/hyperlink" Target="http://www.nn.ru/data/forum/images/2011-03/33536963-as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mages.yandex.ru/yandsearch?text=%D0%BA%D0%B0%D1%80%D1%82%D0%B8%D0%BD%D0%BA%D0%B0%20%D1%88%D1%83%D0%B1%D0%B0&amp;img_url=http://furs.com.ua/furs/MyAlbum/photo96_small.jpg&amp;pos=10&amp;uinfo=sw-1349-sh-645-fw-1124-fh-448-pd-1&amp;rpt=simage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text=%D0%BA%D0%B0%D1%80%D1%82%D0%B8%D0%BD%D0%BA%D0%B0%20%D0%BF%D0%B5%D1%80%D1%87%D0%B0%D1%82%D0%BA%D0%B8&amp;img_url=http://img0.liveinternet.ru/images/attach/c/0/47/914/47914860_1251130870_IMG_4386.jpg&amp;pos=8&amp;uinfo=sw-1349-sh-645-fw-1124-fh-448-pd-1&amp;rpt=simage" TargetMode="External"/><Relationship Id="rId2" Type="http://schemas.openxmlformats.org/officeDocument/2006/relationships/hyperlink" Target="http://im0-tub-ru.yandex.net/i?id=269590350-22-72&amp;n=2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mages.yandex.ru/yandsearch?p=1&amp;text=%D0%BA%D0%B0%D1%80%D1%82%D0%B8%D0%BD%D0%BA%D0%B0%20%D1%80%D1%83%D0%BA%D0%B0%D0%B2%D0%B8%D1%86%D1%8B&amp;pos=38&amp;uinfo=sw-1349-sh-643-fw-1124-fh-448-pd-1&amp;rpt=simage&amp;img_url=http://grukhina.ru/images/attach/232/varezhki002_resize2.jpg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p=2&amp;text=%D0%BA%D0%B0%D1%80%D1%82%D0%B8%D0%BD%D0%BA%D0%B0%20%D1%81%D0%B0%D0%BF%D0%BE%D0%B3%D0%B8%20%D0%BD%D0%B0%20%D1%88%D0%BF%D0%B8%D0%BB%D1%8C%D0%BA%D0%B5&amp;pos=76&amp;uinfo=sw-1349-sh-645-fw-1124-fh-448-pd-1&amp;rpt=simage&amp;img_url=http://www.styleblog.net.ua/wp-content/uploads/Alexander-McQueen.jpg" TargetMode="External"/><Relationship Id="rId2" Type="http://schemas.openxmlformats.org/officeDocument/2006/relationships/hyperlink" Target="http://im4-tub-ru.yandex.net/i?id=71262912-45-72&amp;n=2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mages.yandex.ru/yandsearch?text=%D0%BA%D0%B0%D1%80%D1%82%D0%B8%D0%BD%D0%BA%D0%B0%20%D0%BA%D0%B5%D0%BF%D0%BA%D0%B0&amp;img_url=http://www.promovision.ro/upload/produse/9026_4.jpg&amp;pos=4&amp;uinfo=sw-1349-sh-645-fw-1124-fh-448-pd-1&amp;rpt=simage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p=2&amp;text=%D0%BA%D0%B0%D1%80%D1%82%D0%B8%D0%BD%D0%BA%D0%B0%20%D0%BA%D0%BE%D1%81%D1%82%D1%8E%D0%BC&amp;pos=63&amp;uinfo=sw-1349-sh-645-fw-1124-fh-448-pd-1&amp;rpt=simage&amp;img_url=http://www.3dnews.ru/_imgdata/img/2009/12/11/153824.jpg" TargetMode="External"/><Relationship Id="rId2" Type="http://schemas.openxmlformats.org/officeDocument/2006/relationships/hyperlink" Target="http://images.yandex.ru/yandsearch?text=%D0%BA%D0%B0%D1%80%D1%82%D0%B8%D0%BD%D0%BA%D0%B0%20%D1%88%D0%BB%D1%8F%D0%BF%D0%B0&amp;pos=22&amp;uinfo=sw-1349-sh-645-fw-1124-fh-448-pd-1&amp;rpt=simage&amp;img_url=http://kru4ok.ru/wp/wp-content/uploads/2009/03/5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detmoda.ru/upload/by_a/19219-2.jpg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text=%D0%BA%D0%B0%D1%80%D1%82%D0%B8%D0%BD%D0%BA%D0%B0%20%D0%B7%D0%BE%D0%BD%D1%82&amp;img_url=http://www.vestnikk.ru/uploads/gifts/1304024428.jpg&amp;pos=5&amp;uinfo=sw-1349-sh-645-fw-1124-fh-448-pd-1&amp;rpt=simage" TargetMode="External"/><Relationship Id="rId2" Type="http://schemas.openxmlformats.org/officeDocument/2006/relationships/hyperlink" Target="http://im3-tub-ru.yandex.net/i?id=122793253-49-72&amp;n=2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mages.yandex.ru/yandsearch?text=%D0%BA%D0%B0%D1%80%D1%82%D0%B8%D0%BD%D0%BA%D0%B0%20%D0%B7%D0%BE%D0%BD%D1%82&amp;pos=6&amp;uinfo=sw-1349-sh-645-fw-1124-fh-448-pd-1&amp;rpt=simage&amp;img_url=http://www.upominki.org.pl/product_thumb.php?img=images/w_podrozy/parasole/parasol_V4201_05_A.jpg&amp;w=100&amp;h=94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text=%D0%BA%D0%B0%D1%80%D1%82%D0%B8%D0%BD%D0%BA%D0%B0%20%D1%80%D0%BE%D0%B7%D0%BE%D0%B2%D1%8B%D0%B5%20%D0%B4%D0%B6%D0%B8%D0%BD%D1%81%D1%8B&amp;img_url=http://www.beauty-code.ru/images/content2/style_PARIS_HILTON_25.jpg&amp;pos=4&amp;uinfo=sw-1349-sh-645-fw-1124-fh-448-pd-1&amp;rpt=simage" TargetMode="External"/><Relationship Id="rId2" Type="http://schemas.openxmlformats.org/officeDocument/2006/relationships/hyperlink" Target="http://images.yandex.ru/yandsearch?text=%D0%BA%D0%B0%D1%80%D1%82%D0%B8%D0%BD%D0%BA%D0%B0%20%D0%B7%D0%B5%D0%BB%D1%91%D0%BD%D0%BE%D0%B5%20%D0%BF%D0%BB%D0%B0%D1%82%D1%8C%D0%B5&amp;img_url=http://www.romantic-fashion.com/upload/E/Werbung/Werbung4.JPG&amp;pos=13&amp;uinfo=sw-1349-sh-645-fw-1124-fh-448-pd-1&amp;rpt=simage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text=%D0%BA%D0%B0%D1%80%D1%82%D0%B8%D0%BD%D0%BA%D0%B0%20%D0%B6%D1%91%D0%BB%D1%82%D0%B0%D1%8F%20%D1%8E%D0%B1%D0%BA%D0%B0&amp;img_url=http://showrooms.ru/media/view/image/59d/6b9/5072a0b12fbc8.jpg&amp;pos=20&amp;uinfo=sw-1349-sh-645-fw-1124-fh-448-pd-1&amp;rpt=simage" TargetMode="External"/><Relationship Id="rId2" Type="http://schemas.openxmlformats.org/officeDocument/2006/relationships/hyperlink" Target="http://zxcc.ru/upload/normal/moskva-shuba_norkovaya_novaya_dlina_75_sm_raz_42-44_286080_1.jpeg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img.4girls.com.ua/images/content/pictures/15under50_gl_29aug12_pr_b.jpg" TargetMode="External"/><Relationship Id="rId2" Type="http://schemas.openxmlformats.org/officeDocument/2006/relationships/hyperlink" Target="http://im8-tub-ru.yandex.net/i?id=194016589-58-72&amp;n=2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mages.yandex.ru/yandsearch?text=%D0%BA%D0%B0%D1%80%D1%82%D0%B8%D0%BD%D0%BA%D0%B0%20%D1%81%D0%B8%D0%BD%D0%B8%D0%B5%20%D1%88%D0%BE%D1%80%D1%82%D1%8B&amp;img_url=http://shick-shop.com/pars/images/201301271433231968.jpg&amp;pos=3&amp;uinfo=sw-1349-sh-645-fw-1124-fh-448-pd-1&amp;rpt=simage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text=%D0%BA%D0%B0%D1%80%D1%82%D0%B8%D0%BD%D0%BA%D0%B0%20%D0%B7%D0%B5%D0%BB%D1%91%D0%BD%D0%B0%D1%8F%20%D1%84%D1%83%D1%82%D0%B1%D0%BE%D0%BB%D0%BA%D0%B0&amp;img_url=http://kekeke.prostoprint.com/static/products/thumb-97f28186db9b789f64d5db1f597fdcc1.png&amp;pos=4&amp;uinfo=sw-1349-sh-645-fw-1124-fh-448-pd-1&amp;rpt=simage" TargetMode="External"/><Relationship Id="rId2" Type="http://schemas.openxmlformats.org/officeDocument/2006/relationships/hyperlink" Target="http://images.yandex.ru/yandsearch?text=%D0%BA%D0%B0%D1%80%D1%82%D0%B8%D0%BD%D0%BA%D0%B0%20%D0%BE%D1%80%D0%B0%D0%BD%D0%B6%D0%B5%D0%B2%D1%8B%D0%B9%20%D1%88%D0%B0%D1%80%D1%84&amp;img_url=http://cmapywka.ru/_ph/17/2/391106356.jpg&amp;pos=1&amp;uinfo=sw-1349-sh-645-fw-1124-fh-448-pd-1&amp;rpt=simag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p=2&amp;text=%D0%BA%D0%B0%D1%80%D1%82%D0%B8%D0%BD%D0%BA%D0%B0%20%D1%81%D0%B5%D1%80%D1%8B%D0%B5%20%D0%B1%D1%80%D1%8E%D0%BA%D0%B8&amp;img_url=http://i.bambiniya.ru/pics/product/50/60049_3557.jpg&amp;pos=73&amp;uinfo=sw-1349-sh-645-fw-1124-fh-448-pd-1&amp;rpt=simage" TargetMode="External"/><Relationship Id="rId2" Type="http://schemas.openxmlformats.org/officeDocument/2006/relationships/hyperlink" Target="http://im8-tub-ru.yandex.net/i?id=280693570-50-72&amp;n=2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mages.yandex.ru/yandsearch?p=3&amp;text=%D0%BA%D0%B0%D1%80%D1%82%D0%B8%D0%BD%D0%BA%D0%B0%20%D0%BC%D0%B0%D0%BB%D0%B8%D0%BD%D0%BE%D0%B2%D0%B0%D1%8F%20%D0%B1%D0%BB%D1%83%D0%B7%D0%BA%D0%B0&amp;pos=94&amp;uinfo=sw-1349-sh-643-fw-1124-fh-448-pd-1&amp;rpt=simage&amp;img_url=http://le-prima.ru/assets/cache/Pic/images/Ornella/Mayki/38.jpg/242x242-fields.jpeg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images.yandex.ru/yandsearch?text=%D0%B4%D0%B8%D1%81%D0%BA%D0%BE%D0%BD%D1%82%D0%BD%D0%B0%D1%8F%20%D0%BA%D0%B0%D1%80%D1%82%D0%B0&amp;img_url=http://cs309431.userapi.com/v309431682/27ca/f4v_T61u0SA.jpg&amp;pos=16&amp;uinfo=sw-1349-sh-645-fw-1124-fh-448-pd-1&amp;rpt=simag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15.png"/><Relationship Id="rId10" Type="http://schemas.openxmlformats.org/officeDocument/2006/relationships/image" Target="../media/image9.png"/><Relationship Id="rId4" Type="http://schemas.openxmlformats.org/officeDocument/2006/relationships/image" Target="../media/image4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source=wiz&amp;uinfo=sw-1349-sh-645-fw-1124-fh-448-pd-1&amp;p=6&amp;text=%D0%BA%D0%B0%D1%80%D1%82%D0%B8%D0%BD%D0%BA%D0%B0%20%D0%BF%D0%BB%D0%B0%D1%82%D1%8C%D0%B5&amp;noreask=1&amp;pos=181&amp;rpt=simage&amp;lr=197&amp;img_url=http://www.4shopping.ru/media/coll/2010/03/1896/manoukian-1896-spring-summer-2010-0039.jpg" TargetMode="External"/><Relationship Id="rId2" Type="http://schemas.openxmlformats.org/officeDocument/2006/relationships/hyperlink" Target="http://images.yandex.ru/yandsearch?p=3&amp;text=%D0%B4%D0%B5%D0%B2%D1%83%D1%88%D0%BA%D0%B0%20%D0%B0%D0%BD%D0%B8%D0%BC%D0%B5&amp;img_url=http://img-fotki.yandex.ru/get/4601/kisora.0/0_47dab_da1337c2_XL&amp;pos=99&amp;uinfo=sw-1349-sh-645-fw-1124-fh-448-pd-1&amp;rpt=simage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p=1&amp;text=%D0%BA%D0%B0%D1%80%D1%82%D0%B8%D0%BD%D0%BA%D0%B0%20%D1%8E%D0%B1%D0%BA%D0%B0&amp;pos=57&amp;uinfo=sw-1349-sh-643-fw-1124-fh-448-pd-1&amp;rpt=simage&amp;img_url=http://media.nn.ru/data/ufiles/3/2/53/24/2532452.prv_4430_tan_1.jpg" TargetMode="External"/><Relationship Id="rId2" Type="http://schemas.openxmlformats.org/officeDocument/2006/relationships/hyperlink" Target="http://images.yandex.ru/yandsearch?p=3&amp;text=%D0%BA%D0%B0%D1%80%D1%82%D0%B8%D0%BD%D0%BA%D0%B0%20%D0%B1%D0%BB%D1%83%D0%B7%D0%BA%D0%B0&amp;pos=90&amp;uinfo=sw-1349-sh-643-fw-1124-fh-448-pd-1&amp;rpt=simage&amp;img_url=http://odnagazeta.com/images/adv/305177/184539.jp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im4-tub-ru.yandex.net/i?id=12682317-19-72&amp;n=21" TargetMode="External"/><Relationship Id="rId2" Type="http://schemas.openxmlformats.org/officeDocument/2006/relationships/hyperlink" Target="http://images.yandex.ru/yandsearch?p=8&amp;text=%D0%BA%D0%B0%D1%80%D1%82%D0%B8%D0%BD%D0%BA%D0%B0%20%D1%80%D1%83%D0%B1%D0%B0%D1%88%D0%BA%D0%B0&amp;pos=265&amp;uinfo=sw-1349-sh-643-fw-1124-fh-448-pd-1&amp;rpt=simage&amp;img_url=http://myvancl.ru/image/cache/data/z89/soft_peached_shirt_7-800x800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images.yandex.ru/yandsearch?text=%D0%BA%D0%B0%D1%80%D1%82%D0%B8%D0%BD%D0%BA%D0%B0%20%D1%88%D1%82%D0%B0%D0%BD%D1%8B&amp;img_url=http://smartshopdv.ru/images/catalogue/198.jpg&amp;pos=1&amp;uinfo=sw-1349-sh-645-fw-1124-fh-448-pd-1&amp;rpt=simage" TargetMode="External"/><Relationship Id="rId4" Type="http://schemas.openxmlformats.org/officeDocument/2006/relationships/hyperlink" Target="http://images.drez.ru/images/products/4b/26/86/4b2686115087ae985b00e9162205b395_zoom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359898"/>
            <a:ext cx="7651576" cy="2709062"/>
          </a:xfrm>
        </p:spPr>
        <p:txBody>
          <a:bodyPr>
            <a:normAutofit/>
          </a:bodyPr>
          <a:lstStyle/>
          <a:p>
            <a:r>
              <a:rPr lang="en-US" dirty="0" smtClean="0"/>
              <a:t>If you want to get a discount, you must do some tasks.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476672"/>
            <a:ext cx="8322128" cy="612068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изображение футболки</a:t>
            </a:r>
          </a:p>
          <a:p>
            <a:r>
              <a:rPr lang="ru-RU" u="sng" dirty="0" smtClean="0">
                <a:hlinkClick r:id="rId2"/>
              </a:rPr>
              <a:t>http://images.yandex.ru/yandsearch?text=%D0%BA%D0%B0%D1%80%D1%82%D0%B8%D0%BD%D0%BA%D0%B0%20%D1%84%D1%83%D1%82%D0%B1%D0%BE%D0%BB%D0%BA%D0%B0&amp;img_url=http%3A%2F%2Fi076.radikal.ru%2F1009%2F2e%2Fa1d35c87e8bb.jpg&amp;pos=29&amp;uinfo=sw-1349-sh-645-fw-1124-fh-448-pd-1&amp;rpt=simage</a:t>
            </a:r>
            <a:endParaRPr lang="ru-RU" dirty="0" smtClean="0"/>
          </a:p>
          <a:p>
            <a:r>
              <a:rPr lang="ru-RU" dirty="0" smtClean="0"/>
              <a:t>изображение свитера</a:t>
            </a:r>
          </a:p>
          <a:p>
            <a:r>
              <a:rPr lang="ru-RU" u="sng" dirty="0" smtClean="0">
                <a:hlinkClick r:id="rId3"/>
              </a:rPr>
              <a:t>http://images.yandex.ru/yandsearch?text=%D0%BA%D0%B0%D1%80%D1%82%D0%B8%D0%BD%D0%BA%D0%B0%20%D1%81%D0%B2%D0%B8%D1%82%D0%B5%D1%80%20%D0%B6%D0%B5%D0%BB%D1%82%D1%8B%D0%B9&amp;pos=27&amp;uinfo=sw-1349-sh-645-fw-1124-fh-448-pd-1&amp;rpt=simage&amp;img_url=http%3A%2F%2Fwww.flady.ru%2Fpublished%2Fpublicdata%2FFLADYRU%2Fattachments%2FSC%2Fproducts_pictures%2F42889611_thm.jpg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476672"/>
            <a:ext cx="8322128" cy="612068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изображение плаща</a:t>
            </a:r>
          </a:p>
          <a:p>
            <a:r>
              <a:rPr lang="ru-RU" u="sng" dirty="0" smtClean="0">
                <a:hlinkClick r:id="rId2"/>
              </a:rPr>
              <a:t>http://www.nn.ru/data/forum/images/2011-03/33536963-as.jpg</a:t>
            </a:r>
            <a:endParaRPr lang="ru-RU" dirty="0" smtClean="0"/>
          </a:p>
          <a:p>
            <a:r>
              <a:rPr lang="ru-RU" dirty="0" smtClean="0"/>
              <a:t>изображение пальто</a:t>
            </a:r>
          </a:p>
          <a:p>
            <a:r>
              <a:rPr lang="ru-RU" u="sng" dirty="0" smtClean="0">
                <a:hlinkClick r:id="rId3"/>
              </a:rPr>
              <a:t>http://images.yandex.ru/yandsearch?p=4&amp;text=%D0%BA%D0%B0%D1%80%D1%82%D0%B8%D0%BD%D0%BA%D0%B0%20%D0%BF%D0%B0%D0%BB%D1%8C%D1%82%D0%BE&amp;pos=144&amp;uinfo=sw-1349-sh-643-fw-1124-fh-448-pd-1&amp;rpt=simage&amp;img_url=http%3A%2F%2Fthefashion.com.ua%2Fimages%2Fstories%2Fpalto6.jpghttp://www.yaplakal.com/pics/pics_original/8/8/8/931888.jpg</a:t>
            </a:r>
            <a:endParaRPr lang="ru-RU" dirty="0" smtClean="0"/>
          </a:p>
          <a:p>
            <a:r>
              <a:rPr lang="ru-RU" dirty="0" smtClean="0"/>
              <a:t>изображение шубы</a:t>
            </a:r>
          </a:p>
          <a:p>
            <a:r>
              <a:rPr lang="ru-RU" u="sng" dirty="0" smtClean="0">
                <a:hlinkClick r:id="rId4"/>
              </a:rPr>
              <a:t>http://images.yandex.ru/yandsearch?text=%D0%BA%D0%B0%D1%80%D1%82%D0%B8%D0%BD%D0%BA%D0%B0%20%D1%88%D1%83%D0%B1%D0%B0&amp;img_url=http%3A%2F%2Ffurs.com.ua%2Ffurs%2FMyAlbum%2Fphoto96_small.jpg&amp;pos=10&amp;uinfo=sw-1349-sh-645-fw-1124-fh-448-pd-1&amp;rpt=simage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476672"/>
            <a:ext cx="8322128" cy="612068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изображение шарфа</a:t>
            </a:r>
          </a:p>
          <a:p>
            <a:r>
              <a:rPr lang="ru-RU" u="sng" dirty="0" smtClean="0">
                <a:hlinkClick r:id="rId2"/>
              </a:rPr>
              <a:t>http://im0-tub-ru.yandex.net/i?id=269590350-22-72&amp;n=21</a:t>
            </a:r>
            <a:endParaRPr lang="ru-RU" dirty="0" smtClean="0"/>
          </a:p>
          <a:p>
            <a:r>
              <a:rPr lang="ru-RU" dirty="0" smtClean="0"/>
              <a:t>изображение перчаток</a:t>
            </a:r>
          </a:p>
          <a:p>
            <a:r>
              <a:rPr lang="ru-RU" u="sng" dirty="0" smtClean="0">
                <a:hlinkClick r:id="rId3"/>
              </a:rPr>
              <a:t>http://images.yandex.ru/yandsearch?text=%D0%BA%D0%B0%D1%80%D1%82%D0%B8%D0%BD%D0%BA%D0%B0%20%D0%BF%D0%B5%D1%80%D1%87%D0%B0%D1%82%D0%BA%D0%B8&amp;img_url=http%3A%2F%2Fimg0.liveinternet.ru%2Fimages%2Fattach%2Fc%2F0%2F47%2F914%2F47914860_1251130870_IMG_4386.jpg&amp;pos=8&amp;uinfo=sw-1349-sh-645-fw-1124-fh-448-pd-1&amp;rpt=simage</a:t>
            </a:r>
            <a:endParaRPr lang="ru-RU" dirty="0" smtClean="0"/>
          </a:p>
          <a:p>
            <a:r>
              <a:rPr lang="ru-RU" dirty="0" smtClean="0"/>
              <a:t>изображение варежек</a:t>
            </a:r>
          </a:p>
          <a:p>
            <a:r>
              <a:rPr lang="ru-RU" u="sng" dirty="0" smtClean="0">
                <a:hlinkClick r:id="rId4"/>
              </a:rPr>
              <a:t>http://images.yandex.ru/yandsearch?p=1&amp;text=%D0%BA%D0%B0%D1%80%D1%82%D0%B8%D0%BD%D0%BA%D0%B0%20%D1%80%D1%83%D0%BA%D0%B0%D0%B2%D0%B8%D1%86%D1%8B&amp;pos=38&amp;uinfo=sw-1349-sh-643-fw-1124-fh-448-pd-1&amp;rpt=simage&amp;img_url=http%3A%2F%2Fgrukhina.ru%2Fimages%2Fattach%2F232%2Fvarezhki002_resize2.jpg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476672"/>
            <a:ext cx="8322128" cy="612068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изображение туфель </a:t>
            </a:r>
          </a:p>
          <a:p>
            <a:r>
              <a:rPr lang="ru-RU" u="sng" dirty="0" smtClean="0">
                <a:hlinkClick r:id="rId2"/>
              </a:rPr>
              <a:t>http://im4-tub-ru.yandex.net/i?id=71262912-45-72&amp;n=21</a:t>
            </a:r>
            <a:endParaRPr lang="ru-RU" dirty="0" smtClean="0"/>
          </a:p>
          <a:p>
            <a:r>
              <a:rPr lang="ru-RU" dirty="0" smtClean="0"/>
              <a:t>изображение сапог</a:t>
            </a:r>
          </a:p>
          <a:p>
            <a:r>
              <a:rPr lang="ru-RU" u="sng" dirty="0" smtClean="0">
                <a:hlinkClick r:id="rId3"/>
              </a:rPr>
              <a:t>http://images.yandex.ru/yandsearch?p=2&amp;text=%D0%BA%D0%B0%D1%80%D1%82%D0%B8%D0%BD%D0%BA%D0%B0%20%D1%81%D0%B0%D0%BF%D0%BE%D0%B3%D0%B8%20%D0%BD%D0%B0%20%D1%88%D0%BF%D0%B8%D0%BB%D1%8C%D0%BA%D0%B5&amp;pos=76&amp;uinfo=sw-1349-sh-645-fw-1124-fh-448-pd-1&amp;rpt=simage&amp;img_url=http%3A%2F%2Fwww.styleblog.net.ua%2Fwp-content%2Fuploads%2FAlexander-McQueen.jpg</a:t>
            </a:r>
            <a:endParaRPr lang="ru-RU" dirty="0" smtClean="0"/>
          </a:p>
          <a:p>
            <a:r>
              <a:rPr lang="ru-RU" dirty="0" smtClean="0"/>
              <a:t>изображение кепки</a:t>
            </a:r>
          </a:p>
          <a:p>
            <a:r>
              <a:rPr lang="ru-RU" u="sng" dirty="0" smtClean="0">
                <a:hlinkClick r:id="rId4"/>
              </a:rPr>
              <a:t>http://images.yandex.ru/yandsearch?text=%D0%BA%D0%B0%D1%80%D1%82%D0%B8%D0%BD%D0%BA%D0%B0%20%D0%BA%D0%B5%D0%BF%D0%BA%D0%B0&amp;img_url=http%3A%2F%2Fwww.promovision.ro%2Fupload%2Fproduse%2F9026_4.jpg&amp;pos=4&amp;uinfo=sw-1349-sh-645-fw-1124-fh-448-pd-1&amp;rpt=simage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476672"/>
            <a:ext cx="8322128" cy="612068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изображение шляпа</a:t>
            </a:r>
          </a:p>
          <a:p>
            <a:r>
              <a:rPr lang="ru-RU" u="sng" dirty="0" smtClean="0">
                <a:hlinkClick r:id="rId2"/>
              </a:rPr>
              <a:t>http://images.yandex.ru/yandsearch?text=%D0%BA%D0%B0%D1%80%D1%82%D0%B8%D0%BD%D0%BA%D0%B0%20%D1%88%D0%BB%D1%8F%D0%BF%D0%B0&amp;pos=22&amp;uinfo=sw-1349-sh-645-fw-1124-fh-448-pd-1&amp;rpt=simage&amp;img_url=http%3A%2F%2Fkru4ok.ru%2Fwp%2Fwp-content%2Fuploads%2F2009%2F03%2F5.jpg</a:t>
            </a:r>
            <a:endParaRPr lang="ru-RU" dirty="0" smtClean="0"/>
          </a:p>
          <a:p>
            <a:r>
              <a:rPr lang="ru-RU" dirty="0" smtClean="0"/>
              <a:t>изображение костюм</a:t>
            </a:r>
          </a:p>
          <a:p>
            <a:r>
              <a:rPr lang="ru-RU" u="sng" dirty="0" smtClean="0">
                <a:hlinkClick r:id="rId3"/>
              </a:rPr>
              <a:t>http://images.yandex.ru/yandsearch?p=2&amp;text=%D0%BA%D0%B0%D1%80%D1%82%D0%B8%D0%BD%D0%BA%D0%B0%20%D0%BA%D0%BE%D1%81%D1%82%D1%8E%D0%BC&amp;pos=63&amp;uinfo=sw-1349-sh-645-fw-1124-fh-448-pd-1&amp;rpt=simage&amp;img_url=http%3A%2F%2Fwww.3dnews.ru%2F_imgdata%2Fimg%2F2009%2F12%2F11%2F153824.jpg</a:t>
            </a:r>
            <a:endParaRPr lang="ru-RU" dirty="0" smtClean="0"/>
          </a:p>
          <a:p>
            <a:r>
              <a:rPr lang="ru-RU" dirty="0" smtClean="0"/>
              <a:t>изображение шорты</a:t>
            </a:r>
          </a:p>
          <a:p>
            <a:r>
              <a:rPr lang="ru-RU" u="sng" dirty="0" smtClean="0">
                <a:hlinkClick r:id="rId4"/>
              </a:rPr>
              <a:t>http://www.detmoda.ru/upload/by_a/19219-2.jpg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476672"/>
            <a:ext cx="8322128" cy="612068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изображение солнечные очки</a:t>
            </a:r>
          </a:p>
          <a:p>
            <a:r>
              <a:rPr lang="ru-RU" u="sng" dirty="0" smtClean="0">
                <a:hlinkClick r:id="rId2"/>
              </a:rPr>
              <a:t>http://im3-tub-ru.yandex.net/i?id=122793253-49-72&amp;n=21</a:t>
            </a:r>
            <a:endParaRPr lang="ru-RU" dirty="0" smtClean="0"/>
          </a:p>
          <a:p>
            <a:r>
              <a:rPr lang="ru-RU" dirty="0" smtClean="0"/>
              <a:t>изображение зонт</a:t>
            </a:r>
          </a:p>
          <a:p>
            <a:r>
              <a:rPr lang="ru-RU" u="sng" dirty="0" smtClean="0">
                <a:hlinkClick r:id="rId3"/>
              </a:rPr>
              <a:t>http://images.yandex.ru/yandsearch?text=%D0%BA%D0%B0%D1%80%D1%82%D0%B8%D0%BD%D0%BA%D0%B0%20%D0%B7%D0%BE%D0%BD%D1%82&amp;img_url=http%3A%2F%2Fwww.vestnikk.ru%2Fuploads%2Fgifts%2F1304024428.jpg&amp;pos=5&amp;uinfo=sw-1349-sh-645-fw-1124-fh-448-pd-1&amp;rpt=simage</a:t>
            </a:r>
            <a:endParaRPr lang="ru-RU" dirty="0" smtClean="0"/>
          </a:p>
          <a:p>
            <a:r>
              <a:rPr lang="ru-RU" dirty="0" smtClean="0"/>
              <a:t>Изображение красный зонт</a:t>
            </a:r>
          </a:p>
          <a:p>
            <a:r>
              <a:rPr lang="ru-RU" u="sng" dirty="0" smtClean="0">
                <a:hlinkClick r:id="rId4"/>
              </a:rPr>
              <a:t>http://images.yandex.ru/yandsearch?text=%D0%BA%D0%B0%D1%80%D1%82%D0%B8%D0%BD%D0%BA%D0%B0%20%D0%B7%D0%BE%D0%BD%D1%82&amp;pos=6&amp;uinfo=sw-1349-sh-645-fw-1124-fh-448-pd-1&amp;rpt=simage&amp;img_url=http%3A%2F%2Fwww.upominki.org.pl%2Fproduct_thumb.php%3Fimg%3Dimages%2Fw_podrozy%2Fparasole%2Fparasol_V4201_05_A.jpg%26w%3D100%26h%3D94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476672"/>
            <a:ext cx="8322128" cy="612068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изображение зелёное платье</a:t>
            </a:r>
          </a:p>
          <a:p>
            <a:r>
              <a:rPr lang="ru-RU" u="sng" dirty="0" smtClean="0">
                <a:hlinkClick r:id="rId2"/>
              </a:rPr>
              <a:t>http://images.yandex.ru/yandsearch?text=%D0%BA%D0%B0%D1%80%D1%82%D0%B8%D0%BD%D0%BA%D0%B0%20%D0%B7%D0%B5%D0%BB%D1%91%D0%BD%D0%BE%D0%B5%20%D0%BF%D0%BB%D0%B0%D1%82%D1%8C%D0%B5&amp;img_url=http%3A%2F%2Fwww.romantic-fashion.com%2Fupload%2FE%2FWerbung%2FWerbung4.JPG&amp;pos=13&amp;uinfo=sw-1349-sh-645-fw-1124-fh-448-pd-1&amp;rpt=simage</a:t>
            </a:r>
            <a:endParaRPr lang="ru-RU" dirty="0" smtClean="0"/>
          </a:p>
          <a:p>
            <a:r>
              <a:rPr lang="ru-RU" dirty="0" smtClean="0"/>
              <a:t>изображение розовые джинсы</a:t>
            </a:r>
          </a:p>
          <a:p>
            <a:r>
              <a:rPr lang="ru-RU" u="sng" dirty="0" smtClean="0">
                <a:hlinkClick r:id="rId3"/>
              </a:rPr>
              <a:t>http://images.yandex.ru/yandsearch?text=%D0%BA%D0%B0%D1%80%D1%82%D0%B8%D0%BD%D0%BA%D0%B0%20%D1%80%D0%BE%D0%B7%D0%BE%D0%B2%D1%8B%D0%B5%20%D0%B4%D0%B6%D0%B8%D0%BD%D1%81%D1%8B&amp;img_url=http%3A%2F%2Fwww.beauty-code.ru%2Fimages%2Fcontent2%2Fstyle_PARIS_HILTON_25.jpg&amp;pos=4&amp;uinfo=sw-1349-sh-645-fw-1124-fh-448-pd-1&amp;rpt=simage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476672"/>
            <a:ext cx="8322128" cy="612068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изображение  норковая шуба</a:t>
            </a:r>
          </a:p>
          <a:p>
            <a:r>
              <a:rPr lang="ru-RU" u="sng" dirty="0" smtClean="0">
                <a:hlinkClick r:id="rId2"/>
              </a:rPr>
              <a:t>http://zxcc.ru/upload/normal/moskva-shuba_norkovaya_novaya_dlina_75_sm_raz_42-44_286080_1.jpeg</a:t>
            </a:r>
            <a:endParaRPr lang="ru-RU" dirty="0" smtClean="0"/>
          </a:p>
          <a:p>
            <a:r>
              <a:rPr lang="ru-RU" dirty="0" smtClean="0"/>
              <a:t>изображение жёлтая юбка</a:t>
            </a:r>
          </a:p>
          <a:p>
            <a:r>
              <a:rPr lang="ru-RU" u="sng" dirty="0" smtClean="0">
                <a:hlinkClick r:id="rId3"/>
              </a:rPr>
              <a:t>http://images.yandex.ru/yandsearch?text=%D0%BA%D0%B0%D1%80%D1%82%D0%B8%D0%BD%D0%BA%D0%B0%20%D0%B6%D1%91%D0%BB%D1%82%D0%B0%D1%8F%20%D1%8E%D0%B1%D0%BA%D0%B0&amp;img_url=http%3A%2F%2Fshowrooms.ru%2Fmedia%2Fview%2Fimage%2F59d%2F6b9%2F5072a0b12fbc8.jpg&amp;pos=20&amp;uinfo=sw-1349-sh-645-fw-1124-fh-448-pd-1&amp;rpt=simage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476672"/>
            <a:ext cx="8322128" cy="612068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изображение жёлтый плащ</a:t>
            </a:r>
          </a:p>
          <a:p>
            <a:r>
              <a:rPr lang="ru-RU" u="sng" dirty="0" smtClean="0">
                <a:hlinkClick r:id="rId2"/>
              </a:rPr>
              <a:t>http://im8-tub-ru.yandex.net/i?id=194016589-58-72&amp;n=21</a:t>
            </a:r>
            <a:endParaRPr lang="ru-RU" dirty="0" smtClean="0"/>
          </a:p>
          <a:p>
            <a:r>
              <a:rPr lang="ru-RU" dirty="0" smtClean="0"/>
              <a:t>изображение коричневая шляпа</a:t>
            </a:r>
          </a:p>
          <a:p>
            <a:r>
              <a:rPr lang="ru-RU" u="sng" dirty="0" smtClean="0">
                <a:hlinkClick r:id="rId3"/>
              </a:rPr>
              <a:t>http://img.4girls.com.ua/images/content/pictures/15under50_gl_29aug12_pr_b.jpg</a:t>
            </a:r>
            <a:endParaRPr lang="ru-RU" dirty="0" smtClean="0"/>
          </a:p>
          <a:p>
            <a:r>
              <a:rPr lang="ru-RU" dirty="0" smtClean="0"/>
              <a:t>изображение шорты</a:t>
            </a:r>
          </a:p>
          <a:p>
            <a:r>
              <a:rPr lang="ru-RU" u="sng" dirty="0" smtClean="0">
                <a:hlinkClick r:id="rId4"/>
              </a:rPr>
              <a:t>http://images.yandex.ru/yandsearch?text=%D0%BA%D0%B0%D1%80%D1%82%D0%B8%D0%BD%D0%BA%D0%B0%20%D1%81%D0%B8%D0%BD%D0%B8%D0%B5%20%D1%88%D0%BE%D1%80%D1%82%D1%8B&amp;img_url=http%3A%2F%2Fshick-shop.com%2Fpars%2Fimages%2F201301271433231968.jpg&amp;pos=3&amp;uinfo=sw-1349-sh-645-fw-1124-fh-448-pd-1&amp;rpt=simage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476672"/>
            <a:ext cx="8322128" cy="612068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изображение оранжевый шарф</a:t>
            </a:r>
          </a:p>
          <a:p>
            <a:r>
              <a:rPr lang="ru-RU" u="sng" dirty="0" smtClean="0">
                <a:hlinkClick r:id="rId2"/>
              </a:rPr>
              <a:t>http://images.yandex.ru/yandsearch?text=%D0%BA%D0%B0%D1%80%D1%82%D0%B8%D0%BD%D0%BA%D0%B0%20%D0%BE%D1%80%D0%B0%D0%BD%D0%B6%D0%B5%D0%B2%D1%8B%D0%B9%20%D1%88%D0%B0%D1%80%D1%84&amp;img_url=http%3A%2F%2Fcmapywka.ru%2F_ph%2F17%2F2%2F391106356.jpg&amp;pos=1&amp;uinfo=sw-1349-sh-645-fw-1124-fh-448-pd-1&amp;rpt=simage</a:t>
            </a:r>
            <a:endParaRPr lang="ru-RU" dirty="0" smtClean="0"/>
          </a:p>
          <a:p>
            <a:r>
              <a:rPr lang="ru-RU" dirty="0" smtClean="0"/>
              <a:t>изображение зелёная футболка</a:t>
            </a:r>
          </a:p>
          <a:p>
            <a:r>
              <a:rPr lang="ru-RU" u="sng" dirty="0" smtClean="0">
                <a:hlinkClick r:id="rId3"/>
              </a:rPr>
              <a:t>http://images.yandex.ru/yandsearch?text=%D0%BA%D0%B0%D1%80%D1%82%D0%B8%D0%BD%D0%BA%D0%B0%20%D0%B7%D0%B5%D0%BB%D1%91%D0%BD%D0%B0%D1%8F%20%D1%84%D1%83%D1%82%D0%B1%D0%BE%D0%BB%D0%BA%D0%B0&amp;img_url=http%3A%2F%2Fkekeke.prostoprint.com%2Fstatic%2Fproducts%2Fthumb-97f28186db9b789f64d5db1f597fdcc1.png&amp;pos=4&amp;uinfo=sw-1349-sh-645-fw-1124-fh-448-pd-1&amp;rpt=simage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Look for 30 seconds and name me colors of the clothes.</a:t>
            </a:r>
            <a:endParaRPr lang="ru-RU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62880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1700808"/>
            <a:ext cx="11049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1700808"/>
            <a:ext cx="9906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36296" y="1700808"/>
            <a:ext cx="10763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55976" y="3284984"/>
            <a:ext cx="17430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483768" y="3429000"/>
            <a:ext cx="19621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7" name="Picture 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228184" y="3356992"/>
            <a:ext cx="18192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8" name="Picture 10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187624" y="3429000"/>
            <a:ext cx="12192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9" name="Picture 11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699792" y="4941168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0" name="Picture 1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355976" y="4941168"/>
            <a:ext cx="1080120" cy="168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1" name="Picture 13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043608" y="5013176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2" name="Picture 14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300192" y="4929758"/>
            <a:ext cx="1584176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652120" y="1772816"/>
            <a:ext cx="11906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476672"/>
            <a:ext cx="8322128" cy="612068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изображение белых перчаток</a:t>
            </a:r>
          </a:p>
          <a:p>
            <a:r>
              <a:rPr lang="ru-RU" u="sng" dirty="0" smtClean="0">
                <a:hlinkClick r:id="rId2"/>
              </a:rPr>
              <a:t>http://im8-tub-ru.yandex.net/i?id=280693570-50-72&amp;n=21</a:t>
            </a:r>
            <a:endParaRPr lang="ru-RU" dirty="0" smtClean="0"/>
          </a:p>
          <a:p>
            <a:r>
              <a:rPr lang="ru-RU" dirty="0" smtClean="0"/>
              <a:t>изображение серых брюк</a:t>
            </a:r>
          </a:p>
          <a:p>
            <a:r>
              <a:rPr lang="ru-RU" u="sng" dirty="0" smtClean="0">
                <a:hlinkClick r:id="rId3"/>
              </a:rPr>
              <a:t>http://images.yandex.ru/yandsearch?p=2&amp;text=%D0%BA%D0%B0%D1%80%D1%82%D0%B8%D0%BD%D0%BA%D0%B0%20%D1%81%D0%B5%D1%80%D1%8B%D0%B5%20%D0%B1%D1%80%D1%8E%D0%BA%D0%B8&amp;img_url=http%3A%2F%2Fi.bambiniya.ru%2Fpics%2Fproduct%2F50%2F60049_3557.jpg&amp;pos=73&amp;uinfo=sw-1349-sh-645-fw-1124-fh-448-pd-1&amp;rpt=simage</a:t>
            </a:r>
            <a:endParaRPr lang="ru-RU" dirty="0" smtClean="0"/>
          </a:p>
          <a:p>
            <a:r>
              <a:rPr lang="ru-RU" dirty="0" smtClean="0"/>
              <a:t>изображение малиновой блузки</a:t>
            </a:r>
          </a:p>
          <a:p>
            <a:r>
              <a:rPr lang="ru-RU" u="sng" dirty="0" smtClean="0">
                <a:hlinkClick r:id="rId4"/>
              </a:rPr>
              <a:t>http://images.yandex.ru/yandsearch?p=3&amp;text=%D0%BA%D0%B0%D1%80%D1%82%D0%B8%D0%BD%D0%BA%D0%B0%20%D0%BC%D0%B0%D0%BB%D0%B8%D0%BD%D0%BE%D0%B2%D0%B0%D1%8F%20%D0%B1%D0%BB%D1%83%D0%B7%D0%BA%D0%B0&amp;pos=94&amp;uinfo=sw-1349-sh-643-fw-1124-fh-448-pd-1&amp;rpt=simage&amp;img_url=http%3A%2F%2Fle-prima.ru%2Fassets%2Fcache%2FPic%2Fimages%2FOrnella%2FMayki%2F38.jpg%2F242x242-fields.jpeg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476672"/>
            <a:ext cx="8322128" cy="6120680"/>
          </a:xfrm>
        </p:spPr>
        <p:txBody>
          <a:bodyPr/>
          <a:lstStyle/>
          <a:p>
            <a:r>
              <a:rPr lang="ru-RU" dirty="0" smtClean="0"/>
              <a:t>изображение дисконтной карты</a:t>
            </a:r>
          </a:p>
          <a:p>
            <a:r>
              <a:rPr lang="ru-RU" u="sng" dirty="0" smtClean="0">
                <a:hlinkClick r:id="rId2"/>
              </a:rPr>
              <a:t>http://images.yandex.ru/yandsearch?text=%D0%B4%D0%B8%D1%81%D0%BA%D0%BE%D0%BD%D1%82%D0%BD%D0%B0%D1%8F%20%D0%BA%D0%B0%D1%80%D1%82%D0%B0&amp;img_url=http%3A%2F%2Fcs309431.userapi.com%2Fv309431682%2F27ca%2Ff4v_T61u0SA.jpg&amp;pos=16&amp;uinfo=sw-1349-sh-645-fw-1124-fh-448-pd-1&amp;rpt=simage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Let’s check. </a:t>
            </a:r>
            <a:endParaRPr lang="ru-RU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62880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1700808"/>
            <a:ext cx="11049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1700808"/>
            <a:ext cx="9906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6136" y="1700808"/>
            <a:ext cx="10763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236296" y="1700808"/>
            <a:ext cx="10763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355976" y="3284984"/>
            <a:ext cx="17430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483768" y="3429000"/>
            <a:ext cx="19621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7" name="Picture 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228184" y="3356992"/>
            <a:ext cx="18192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8" name="Picture 10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187624" y="3429000"/>
            <a:ext cx="12192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9" name="Picture 11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699792" y="4941168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0" name="Picture 12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355976" y="4941168"/>
            <a:ext cx="1080120" cy="168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1" name="Picture 13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043608" y="5013176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2" name="Picture 14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300192" y="4929758"/>
            <a:ext cx="1584176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755576" y="332657"/>
            <a:ext cx="7560840" cy="1008111"/>
          </a:xfrm>
        </p:spPr>
        <p:txBody>
          <a:bodyPr/>
          <a:lstStyle/>
          <a:p>
            <a:pPr algn="ctr"/>
            <a:r>
              <a:rPr lang="en-US" dirty="0" smtClean="0"/>
              <a:t>Answer my questions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467544" y="1556792"/>
            <a:ext cx="7776864" cy="3816424"/>
          </a:xfrm>
        </p:spPr>
        <p:txBody>
          <a:bodyPr>
            <a:normAutofit/>
          </a:bodyPr>
          <a:lstStyle/>
          <a:p>
            <a:pPr marL="514350" indent="-514350" algn="l">
              <a:buAutoNum type="arabicPeriod"/>
            </a:pPr>
            <a:r>
              <a:rPr lang="en-US" dirty="0" smtClean="0"/>
              <a:t>What will put on in rainy weather?</a:t>
            </a:r>
          </a:p>
          <a:p>
            <a:pPr marL="514350" indent="-514350" algn="l">
              <a:buAutoNum type="arabicPeriod"/>
            </a:pPr>
            <a:r>
              <a:rPr lang="en-US" dirty="0" smtClean="0"/>
              <a:t> What will put on in sunny weather?</a:t>
            </a:r>
          </a:p>
          <a:p>
            <a:pPr marL="514350" indent="-514350" algn="l">
              <a:buAutoNum type="arabicPeriod"/>
            </a:pPr>
            <a:r>
              <a:rPr lang="en-US" dirty="0" smtClean="0"/>
              <a:t> What will put on in cold weather?</a:t>
            </a:r>
          </a:p>
          <a:p>
            <a:pPr marL="514350" indent="-514350" algn="l">
              <a:buAutoNum type="arabicPeriod"/>
            </a:pPr>
            <a:r>
              <a:rPr lang="en-US" dirty="0" smtClean="0"/>
              <a:t> What will put on in hot weather?</a:t>
            </a:r>
          </a:p>
          <a:p>
            <a:pPr marL="514350" indent="-514350" algn="l">
              <a:buAutoNum type="arabicPeriod"/>
            </a:pPr>
            <a:r>
              <a:rPr lang="en-US" dirty="0" smtClean="0"/>
              <a:t> What will put on in windy weather?</a:t>
            </a:r>
          </a:p>
          <a:p>
            <a:pPr marL="514350" indent="-514350" algn="l">
              <a:buAutoNum type="arabicPeriod"/>
            </a:pPr>
            <a:r>
              <a:rPr lang="en-US" dirty="0" smtClean="0"/>
              <a:t> What will put on in cloudy weather?</a:t>
            </a:r>
          </a:p>
          <a:p>
            <a:pPr marL="514350" indent="-514350" algn="l">
              <a:buAutoNum type="arabicPeriod"/>
            </a:pPr>
            <a:r>
              <a:rPr lang="en-US" dirty="0" smtClean="0"/>
              <a:t>What would you like to buy for a party?</a:t>
            </a:r>
          </a:p>
          <a:p>
            <a:pPr marL="514350" indent="-514350" algn="l">
              <a:buFont typeface="Arial" pitchFamily="34" charset="0"/>
              <a:buAutoNum type="arabicPeriod"/>
            </a:pPr>
            <a:r>
              <a:rPr lang="en-US" dirty="0" smtClean="0"/>
              <a:t>What would you like to buy for a picnic?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5000" b="1" dirty="0" smtClean="0"/>
              <a:t>You will get a good discount. Welcome to our shop.</a:t>
            </a:r>
            <a:endParaRPr lang="ru-RU" sz="5000" b="1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4149080"/>
            <a:ext cx="2802438" cy="1788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348880"/>
            <a:ext cx="7498080" cy="38995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800" b="1" dirty="0" smtClean="0">
                <a:solidFill>
                  <a:srgbClr val="FF0000"/>
                </a:solidFill>
              </a:rPr>
              <a:t>Thank you for attention!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>Список используемых ссылок на изображение предметов одежды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124744"/>
            <a:ext cx="8394136" cy="5328592"/>
          </a:xfrm>
        </p:spPr>
        <p:txBody>
          <a:bodyPr>
            <a:normAutofit fontScale="70000" lnSpcReduction="20000"/>
          </a:bodyPr>
          <a:lstStyle/>
          <a:p>
            <a:r>
              <a:rPr lang="ru-RU" sz="3400" dirty="0" smtClean="0"/>
              <a:t>Изображение девушки</a:t>
            </a:r>
          </a:p>
          <a:p>
            <a:r>
              <a:rPr lang="ru-RU" sz="3400" u="sng" dirty="0" smtClean="0">
                <a:hlinkClick r:id="rId2"/>
              </a:rPr>
              <a:t>http://images.yandex.ru/yandsearch?p=3&amp;text=%D0%B4%D0%B5%D0%B2%D1%83%D1%88%D0%BA%D0%B0%20%D0%B0%D0%BD%D0%B8%D0%BC%D0%B5&amp;img_url=http%3A%2F%2Fimg-fotki.yandex.ru%2Fget%2F4601%2Fkisora.0%2F0_47dab_da1337c2_XL&amp;pos=99&amp;uinfo=sw-1349-sh-645-fw-1124-fh-448-pd-1&amp;rpt=simage</a:t>
            </a:r>
            <a:endParaRPr lang="ru-RU" sz="3400" dirty="0" smtClean="0"/>
          </a:p>
          <a:p>
            <a:r>
              <a:rPr lang="ru-RU" sz="3400" dirty="0" smtClean="0"/>
              <a:t>Изображение платья</a:t>
            </a:r>
          </a:p>
          <a:p>
            <a:r>
              <a:rPr lang="ru-RU" sz="3400" u="sng" dirty="0" smtClean="0">
                <a:hlinkClick r:id="rId3"/>
              </a:rPr>
              <a:t>http://images.yandex.ru/yandsearch?source=wiz&amp;uinfo=sw-1349-sh-645-fw-1124-fh-448-pd-1&amp;p=6&amp;text=%D0%BA%D0%B0%D1%80%D1%82%D0%B8%D0%BD%D0%BA%D0%B0%20%D0%BF%D0%BB%D0%B0%D1%82%D1%8C%D0%B5&amp;noreask=1&amp;pos=181&amp;rpt=simage&amp;lr=197&amp;img_url=http%3A%2F%2Fwww.4shopping.ru%2Fmedia%2Fcoll%2F2010%2F03%2F1896%2Fmanoukian-1896-spring-summer-2010-0039.jpg</a:t>
            </a:r>
            <a:endParaRPr lang="ru-RU" sz="34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476672"/>
            <a:ext cx="8322128" cy="612068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изображение блузки</a:t>
            </a:r>
          </a:p>
          <a:p>
            <a:r>
              <a:rPr lang="ru-RU" u="sng" dirty="0" smtClean="0">
                <a:hlinkClick r:id="rId2"/>
              </a:rPr>
              <a:t>http://images.yandex.ru/yandsearch?p=3&amp;text=%D0%BA%D0%B0%D1%80%D1%82%D0%B8%D0%BD%D0%BA%D0%B0%20%D0%B1%D0%BB%D1%83%D0%B7%D0%BA%D0%B0&amp;pos=90&amp;uinfo=sw-1349-sh-643-fw-1124-fh-448-pd-1&amp;rpt=simage&amp;img_url=http%3A%2F%2Fodnagazeta.com%2Fimages%2Fadv%2F305177%2F184539.jpg</a:t>
            </a:r>
            <a:endParaRPr lang="ru-RU" dirty="0" smtClean="0"/>
          </a:p>
          <a:p>
            <a:r>
              <a:rPr lang="ru-RU" dirty="0" smtClean="0"/>
              <a:t>изображение юбки</a:t>
            </a:r>
          </a:p>
          <a:p>
            <a:r>
              <a:rPr lang="ru-RU" u="sng" dirty="0" smtClean="0">
                <a:hlinkClick r:id="rId3"/>
              </a:rPr>
              <a:t>http://images.yandex.ru/yandsearch?p=1&amp;text=%D0%BA%D0%B0%D1%80%D1%82%D0%B8%D0%BD%D0%BA%D0%B0%20%D1%8E%D0%B1%D0%BA%D0%B0&amp;pos=57&amp;uinfo=sw-1349-sh-643-fw-1124-fh-448-pd-1&amp;rpt=simage&amp;img_url=http%3A%2F%2Fmedia.nn.ru%2Fdata%2Fufiles%2F3%2F2%2F53%2F24%2F2532452.prv_4430_tan_1.jpg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476672"/>
            <a:ext cx="8322128" cy="612068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изображение рубашки</a:t>
            </a:r>
          </a:p>
          <a:p>
            <a:r>
              <a:rPr lang="ru-RU" u="sng" dirty="0" smtClean="0">
                <a:hlinkClick r:id="rId2"/>
              </a:rPr>
              <a:t>http://images.yandex.ru/yandsearch?p=8&amp;text=%D0%BA%D0%B0%D1%80%D1%82%D0%B8%D0%BD%D0%BA%D0%B0%20%D1%80%D1%83%D0%B1%D0%B0%D1%88%D0%BA%D0%B0&amp;pos=265&amp;uinfo=sw-1349-sh-643-fw-1124-fh-448-pd-1&amp;rpt=simage&amp;img_url=http%3A%2F%2Fmyvancl.ru%2Fimage%2Fcache%2Fdata%2Fz89%2Fsoft_peached_shirt_7-800x800.jpg</a:t>
            </a:r>
            <a:endParaRPr lang="ru-RU" dirty="0" smtClean="0"/>
          </a:p>
          <a:p>
            <a:r>
              <a:rPr lang="ru-RU" dirty="0" smtClean="0"/>
              <a:t>Изображение джинсов</a:t>
            </a:r>
          </a:p>
          <a:p>
            <a:r>
              <a:rPr lang="ru-RU" u="sng" dirty="0" smtClean="0">
                <a:hlinkClick r:id="rId3"/>
              </a:rPr>
              <a:t>http://im4-tub-ru.yandex.net/i?id=12682317-19-72&amp;n=21</a:t>
            </a:r>
            <a:endParaRPr lang="ru-RU" dirty="0" smtClean="0"/>
          </a:p>
          <a:p>
            <a:r>
              <a:rPr lang="ru-RU" dirty="0" smtClean="0"/>
              <a:t>Изображение брюк</a:t>
            </a:r>
          </a:p>
          <a:p>
            <a:r>
              <a:rPr lang="ru-RU" u="sng" dirty="0" smtClean="0">
                <a:hlinkClick r:id="rId4"/>
              </a:rPr>
              <a:t>http://images.drez.ru/images/products/4b/26/86/4b2686115087ae985b00e9162205b395_zoom.jpg</a:t>
            </a:r>
            <a:endParaRPr lang="ru-RU" dirty="0" smtClean="0"/>
          </a:p>
          <a:p>
            <a:r>
              <a:rPr lang="ru-RU" u="sng" dirty="0" smtClean="0">
                <a:hlinkClick r:id="rId5"/>
              </a:rPr>
              <a:t>http://images.yandex.ru/yandsearch?text=%D0%BA%D0%B0%D1%80%D1%82%D0%B8%D0%BD%D0%BA%D0%B0%20%D1%88%D1%82%D0%B0%D0%BD%D1%8B&amp;img_url=http%3A%2F%2Fsmartshopdv.ru%2Fimages%2Fcatalogue%2F198.jpg&amp;pos=1&amp;uinfo=sw-1349-sh-645-fw-1124-fh-448-pd-1&amp;rpt=simage</a:t>
            </a:r>
            <a:endParaRPr lang="ru-RU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432</TotalTime>
  <Words>387</Words>
  <Application>Microsoft Office PowerPoint</Application>
  <PresentationFormat>Экран (4:3)</PresentationFormat>
  <Paragraphs>90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Солнцестояние</vt:lpstr>
      <vt:lpstr>If you want to get a discount, you must do some tasks.</vt:lpstr>
      <vt:lpstr>Look for 30 seconds and name me colors of the clothes.</vt:lpstr>
      <vt:lpstr>Let’s check. </vt:lpstr>
      <vt:lpstr>Answer my questions</vt:lpstr>
      <vt:lpstr>Презентация PowerPoint</vt:lpstr>
      <vt:lpstr>Презентация PowerPoint</vt:lpstr>
      <vt:lpstr>Список используемых ссылок на изображение предметов одежды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DG Win&amp;Soft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 the clothing store</dc:title>
  <dc:creator>босс</dc:creator>
  <cp:lastModifiedBy>gopher</cp:lastModifiedBy>
  <cp:revision>37</cp:revision>
  <dcterms:created xsi:type="dcterms:W3CDTF">2013-03-29T09:59:50Z</dcterms:created>
  <dcterms:modified xsi:type="dcterms:W3CDTF">2014-01-23T05:27:29Z</dcterms:modified>
</cp:coreProperties>
</file>