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6" r:id="rId4"/>
    <p:sldId id="258" r:id="rId5"/>
    <p:sldId id="259" r:id="rId6"/>
    <p:sldId id="260" r:id="rId7"/>
    <p:sldId id="270" r:id="rId8"/>
    <p:sldId id="271" r:id="rId9"/>
    <p:sldId id="272" r:id="rId10"/>
    <p:sldId id="273" r:id="rId11"/>
    <p:sldId id="274" r:id="rId12"/>
    <p:sldId id="261" r:id="rId13"/>
    <p:sldId id="263" r:id="rId14"/>
    <p:sldId id="264" r:id="rId15"/>
    <p:sldId id="265" r:id="rId16"/>
    <p:sldId id="281" r:id="rId17"/>
    <p:sldId id="280" r:id="rId18"/>
    <p:sldId id="262" r:id="rId19"/>
    <p:sldId id="266" r:id="rId20"/>
    <p:sldId id="267" r:id="rId21"/>
    <p:sldId id="268" r:id="rId22"/>
    <p:sldId id="269" r:id="rId23"/>
    <p:sldId id="284" r:id="rId24"/>
    <p:sldId id="275" r:id="rId25"/>
    <p:sldId id="277" r:id="rId26"/>
    <p:sldId id="278" r:id="rId27"/>
    <p:sldId id="279" r:id="rId28"/>
    <p:sldId id="282" r:id="rId29"/>
    <p:sldId id="283" r:id="rId30"/>
    <p:sldId id="285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8" d="100"/>
          <a:sy n="78" d="100"/>
        </p:scale>
        <p:origin x="-936" y="-6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ED3FC-750F-4CFA-B054-CAAB196BD6E0}" type="datetimeFigureOut">
              <a:rPr lang="ru-RU" smtClean="0"/>
              <a:pPr/>
              <a:t>09.10.2009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850A3-7D0C-4BB9-BE44-8647CAF80A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ED3FC-750F-4CFA-B054-CAAB196BD6E0}" type="datetimeFigureOut">
              <a:rPr lang="ru-RU" smtClean="0"/>
              <a:pPr/>
              <a:t>09.10.2009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850A3-7D0C-4BB9-BE44-8647CAF80A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ED3FC-750F-4CFA-B054-CAAB196BD6E0}" type="datetimeFigureOut">
              <a:rPr lang="ru-RU" smtClean="0"/>
              <a:pPr/>
              <a:t>09.10.2009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850A3-7D0C-4BB9-BE44-8647CAF80A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ED3FC-750F-4CFA-B054-CAAB196BD6E0}" type="datetimeFigureOut">
              <a:rPr lang="ru-RU" smtClean="0"/>
              <a:pPr/>
              <a:t>09.10.2009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850A3-7D0C-4BB9-BE44-8647CAF80A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ED3FC-750F-4CFA-B054-CAAB196BD6E0}" type="datetimeFigureOut">
              <a:rPr lang="ru-RU" smtClean="0"/>
              <a:pPr/>
              <a:t>09.10.2009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850A3-7D0C-4BB9-BE44-8647CAF80A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ED3FC-750F-4CFA-B054-CAAB196BD6E0}" type="datetimeFigureOut">
              <a:rPr lang="ru-RU" smtClean="0"/>
              <a:pPr/>
              <a:t>09.10.2009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850A3-7D0C-4BB9-BE44-8647CAF80A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ED3FC-750F-4CFA-B054-CAAB196BD6E0}" type="datetimeFigureOut">
              <a:rPr lang="ru-RU" smtClean="0"/>
              <a:pPr/>
              <a:t>09.10.2009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850A3-7D0C-4BB9-BE44-8647CAF80A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ED3FC-750F-4CFA-B054-CAAB196BD6E0}" type="datetimeFigureOut">
              <a:rPr lang="ru-RU" smtClean="0"/>
              <a:pPr/>
              <a:t>09.10.2009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850A3-7D0C-4BB9-BE44-8647CAF80A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ED3FC-750F-4CFA-B054-CAAB196BD6E0}" type="datetimeFigureOut">
              <a:rPr lang="ru-RU" smtClean="0"/>
              <a:pPr/>
              <a:t>09.10.2009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850A3-7D0C-4BB9-BE44-8647CAF80A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ED3FC-750F-4CFA-B054-CAAB196BD6E0}" type="datetimeFigureOut">
              <a:rPr lang="ru-RU" smtClean="0"/>
              <a:pPr/>
              <a:t>09.10.2009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850A3-7D0C-4BB9-BE44-8647CAF80A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ED3FC-750F-4CFA-B054-CAAB196BD6E0}" type="datetimeFigureOut">
              <a:rPr lang="ru-RU" smtClean="0"/>
              <a:pPr/>
              <a:t>09.10.2009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850A3-7D0C-4BB9-BE44-8647CAF80A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ED3FC-750F-4CFA-B054-CAAB196BD6E0}" type="datetimeFigureOut">
              <a:rPr lang="ru-RU" smtClean="0"/>
              <a:pPr/>
              <a:t>09.10.2009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1850A3-7D0C-4BB9-BE44-8647CAF80A2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upload.wikimedia.org/wikipedia/commons/3/3b/REPIN_portret_REPIN.jpg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images.yandex.ru/yandsearch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smallbay.ru/images2/repin5.jpg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portalus.ru/modules/culture/special/amforaclub/www.amforaclub.com/gallery/repin/images/repin-1.jpg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5786" y="571480"/>
            <a:ext cx="7858180" cy="55092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ВЫДАЮЩИЙСЯ РУССКИЙ ХУДОЖНИК 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XIX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ВЕКА</a:t>
            </a:r>
          </a:p>
          <a:p>
            <a:pPr algn="ctr"/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2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72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Илья Ефимович </a:t>
            </a:r>
          </a:p>
          <a:p>
            <a:pPr algn="ctr"/>
            <a:r>
              <a:rPr lang="ru-RU" sz="15000" b="1" dirty="0" smtClean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РЕПИН</a:t>
            </a:r>
            <a:r>
              <a:rPr lang="ru-RU" sz="7200" b="1" dirty="0" smtClean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(1884 – 1930)</a:t>
            </a:r>
            <a:endParaRPr lang="ru-RU" sz="5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Сурико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911596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143604" y="4286256"/>
            <a:ext cx="30003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600" b="1" dirty="0" smtClean="0">
                <a:solidFill>
                  <a:srgbClr val="C00000"/>
                </a:solidFill>
              </a:rPr>
              <a:t>И. Репин. Портрет художника В.И.Сурикова.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Полено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-1"/>
            <a:ext cx="5424499" cy="683186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42844" y="3714752"/>
            <a:ext cx="307183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И. Репин. Портрет художника </a:t>
            </a:r>
          </a:p>
          <a:p>
            <a:r>
              <a:rPr lang="ru-RU" sz="3200" b="1" dirty="0" smtClean="0">
                <a:solidFill>
                  <a:srgbClr val="C00000"/>
                </a:solidFill>
              </a:rPr>
              <a:t>В.Д. Поленова. 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бурла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5991" y="0"/>
            <a:ext cx="9229991" cy="428625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500662" y="3786190"/>
            <a:ext cx="3643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И. Репин. Бурлаки на Волге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4357694"/>
            <a:ext cx="892971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/>
              <a:t>Картина «Бурлаки на Волге» построена так, что процессия движется из глубины на зрителя, но так, что фигуры не заслоняют друг друга. Это сделано мастерски. Перед нами - вереница персонажей, каждый из которых — самостоятельная портретная индивидуальность. Репину удалось соединить условность картинной формы с удивительной натурной убедительностью. Художник разбивает ватагу бурлаков на отдельные группы, сопоставляя различные характеры, темпераменты, человеческие типы. </a:t>
            </a:r>
            <a:endParaRPr lang="ru-RU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6715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Исторические и бытовые картины.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Иван Грозны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715172" cy="519736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786578" y="642918"/>
            <a:ext cx="23574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И. Репин.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Иван Грозный и сын его Иван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16 ноября 1581 года.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844" y="5214950"/>
            <a:ext cx="90011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/>
              <a:t>На картине случайный исторический эпизод - ссора Грозного с сыном и смерть царевича вследствие удара посохом. Но не исторический, а психологический аспект события занимает Репина. Историчен лишь мастерски написанный антураж. Красноречивые подробности - опрокинутое кресло, покатившийся посох, лужа крови на ковре - "комментируют" происшедшее. Ужасающая мука раскаяния на лице Грозного и кротость умирающего царевича, со слезами на глазах прощающего обезумевшего от горя отца - на этом контрасте построен весь сюжет картины. </a:t>
            </a:r>
            <a:endParaRPr lang="ru-RU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запорожц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953250" cy="409575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000892" y="928670"/>
            <a:ext cx="21431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И. Репин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Запорожцы пишут письмо турецкому султану.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995678"/>
            <a:ext cx="90011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Сюжетом картины послужил легендарный эпизод из жизни Запорожской Сечи: в 1675 году в ответ на предложение султана </a:t>
            </a:r>
            <a:r>
              <a:rPr lang="ru-RU" b="1" dirty="0" err="1" smtClean="0"/>
              <a:t>Махмуда</a:t>
            </a:r>
            <a:r>
              <a:rPr lang="ru-RU" b="1" dirty="0" smtClean="0"/>
              <a:t> IV перейти к нему в подчинение запорожцы направили в ответ пересыпанное крепкими словечками письмо с отказом: "Ты - шайтан </a:t>
            </a:r>
            <a:r>
              <a:rPr lang="ru-RU" b="1" dirty="0" err="1" smtClean="0"/>
              <a:t>турецький</a:t>
            </a:r>
            <a:r>
              <a:rPr lang="ru-RU" b="1" dirty="0" smtClean="0"/>
              <a:t>, проклятого </a:t>
            </a:r>
            <a:r>
              <a:rPr lang="ru-RU" b="1" dirty="0" err="1" smtClean="0"/>
              <a:t>чорта</a:t>
            </a:r>
            <a:r>
              <a:rPr lang="ru-RU" b="1" dirty="0" smtClean="0"/>
              <a:t> брат и </a:t>
            </a:r>
            <a:r>
              <a:rPr lang="ru-RU" b="1" dirty="0" err="1" smtClean="0"/>
              <a:t>товарыщ</a:t>
            </a:r>
            <a:r>
              <a:rPr lang="ru-RU" b="1" dirty="0" smtClean="0"/>
              <a:t> </a:t>
            </a:r>
            <a:r>
              <a:rPr lang="ru-RU" b="1" dirty="0" err="1" smtClean="0"/>
              <a:t>и</a:t>
            </a:r>
            <a:r>
              <a:rPr lang="ru-RU" b="1" dirty="0" smtClean="0"/>
              <a:t> самого </a:t>
            </a:r>
            <a:r>
              <a:rPr lang="ru-RU" b="1" dirty="0" err="1" smtClean="0"/>
              <a:t>люциперя</a:t>
            </a:r>
            <a:r>
              <a:rPr lang="ru-RU" b="1" dirty="0" smtClean="0"/>
              <a:t> секретарь!" и т. д. Репину блестяще удалось то, что вообще чрезвычайно редко удается в живописи - передать смеющиеся лица. Исторический эпизод взят Репиным как повод для изображения безудержного хохота. Репин представил едва ли не все оттенки веселья, для определения которых в русском языке существует множество синонимов. Люди покатываются и хватаются за бока от смеха, ухмыляются, скалят зубы, гогочут, хихикают, заливаются и т. п. 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заседа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29478" cy="414338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5688" y="5072074"/>
            <a:ext cx="88583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Репину удалось разместить на огромном холсте 60 фигур. Он выстроил перспективу с нескольких точек зрения, изобразил фигуры первого плана значительно больше натуры, не уязвив при этом достоинства ни одного из персонажей: каждый узнаваемо-характерен, и никому, даже председательствующему императору Николаю II, не оказано видимого предпочтения.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14282" y="4286256"/>
            <a:ext cx="8429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И.Репин. Торжественное заседание Государственного Совета 7 мая 1901 года в честь столетнего юбилея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выбор невест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2025" y="214290"/>
            <a:ext cx="8590961" cy="564360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6143644"/>
            <a:ext cx="9001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И. Репин. Выбор царской (великокняжеской) невесты.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Кузьма Мини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28604"/>
            <a:ext cx="8583384" cy="435771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00034" y="5214950"/>
            <a:ext cx="79296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И. Репин. Кузьма Минин</a:t>
            </a:r>
            <a:endParaRPr lang="ru-RU" sz="4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Крестный хо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42900"/>
            <a:ext cx="9144000" cy="578702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5214950"/>
            <a:ext cx="57150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И. Репин. Крестный ход в Курской губернии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0" y="5643578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Тема крестного хода - одна из популярнейших в русской живописи. Однако Репин не имеет соперников в изображении толпы, шествия. В Крестном ходе толпа показана как единый массив. Но когда взгляд начинает выхватывать отдельные фигуры, создается впечатление, что Репин буквально каждое лицо увидел в жизни.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14282" y="0"/>
            <a:ext cx="58579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Религиозная тематика И. Репина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тайная вечер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29718" cy="531661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71472" y="5643578"/>
            <a:ext cx="6215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И. Репин. Тайная вечеря.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Файл:REPIN portret REPIN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0"/>
            <a:ext cx="5302612" cy="671514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500694" y="857232"/>
            <a:ext cx="364330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/>
              <a:t>Прославленный русский художник, рисовальщик Илья Репин писал картины бытового жанра, на исторические темы, портреты многих писателей, художников, учёных и других известных людей своего времени.</a:t>
            </a:r>
          </a:p>
          <a:p>
            <a:pPr algn="r"/>
            <a:r>
              <a:rPr lang="ru-RU" sz="2000" b="1" dirty="0" smtClean="0"/>
              <a:t>Необычайна чёткость рисунка, тёплый колорит, яркость и гармоничность красок, мастерство композиции – таковы отличительные особенности произведений И.Репина</a:t>
            </a:r>
            <a:endParaRPr lang="ru-RU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571736" y="6286520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И. Репин. автопортрет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воскреш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3" y="0"/>
            <a:ext cx="8943843" cy="521495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857356" y="5429264"/>
            <a:ext cx="5715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И. Репин. Воскрешение дочери </a:t>
            </a:r>
            <a:r>
              <a:rPr lang="ru-RU" b="1" dirty="0" err="1" smtClean="0"/>
              <a:t>Иаира</a:t>
            </a:r>
            <a:r>
              <a:rPr lang="ru-RU" b="1" dirty="0" smtClean="0"/>
              <a:t>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рождество Христов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-1"/>
            <a:ext cx="4857784" cy="656457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000628" y="4214818"/>
            <a:ext cx="40005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b="1" dirty="0" smtClean="0"/>
              <a:t>И. Репин</a:t>
            </a:r>
            <a:br>
              <a:rPr lang="ru-RU" sz="3200" b="1" dirty="0" smtClean="0"/>
            </a:br>
            <a:r>
              <a:rPr lang="ru-RU" sz="3200" b="1" dirty="0" smtClean="0"/>
              <a:t>Рождество Христово.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христос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89"/>
            <a:ext cx="5072098" cy="657007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572132" y="3643314"/>
            <a:ext cx="34290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/>
              <a:t>И. Репин. Христос</a:t>
            </a:r>
            <a:endParaRPr lang="ru-RU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www.arttrans.com.ua/imageproduct/1144/Repin_Ilya_Efimovich_Nicholas_of_Mirlikijsky_Saves_Three_Innocents_art_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1"/>
            <a:ext cx="5929354" cy="664353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143636" y="5000636"/>
            <a:ext cx="30003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И. Репин. Николай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Мирликийский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спасает трех невинно осужденных на казнь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Садк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0"/>
            <a:ext cx="4786316" cy="680720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57158" y="142852"/>
            <a:ext cx="3071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ДРУГИЕ КАРТИНЫ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844" y="5286388"/>
            <a:ext cx="30718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И. Репин. Садко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Натюрморт. Яблоки и листья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7747762" cy="650085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43042" y="6000768"/>
            <a:ext cx="5143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И. Репин. Натюрморт. Яблоки и листья.</a:t>
            </a:r>
            <a:br>
              <a:rPr lang="ru-RU" b="1" dirty="0" smtClean="0">
                <a:solidFill>
                  <a:schemeClr val="bg1"/>
                </a:solidFill>
              </a:rPr>
            </a:b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мальчи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42852"/>
            <a:ext cx="7977200" cy="579267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85786" y="6143644"/>
            <a:ext cx="56436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И. Репин. Мальчики на траве. 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цвет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0"/>
            <a:ext cx="4419608" cy="642384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572132" y="4357694"/>
            <a:ext cx="33575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b="1" dirty="0" smtClean="0">
                <a:solidFill>
                  <a:srgbClr val="C00000"/>
                </a:solidFill>
              </a:rPr>
              <a:t>И. Репин. </a:t>
            </a:r>
          </a:p>
          <a:p>
            <a:pPr algn="r"/>
            <a:r>
              <a:rPr lang="ru-RU" sz="3200" b="1" dirty="0" smtClean="0">
                <a:solidFill>
                  <a:srgbClr val="C00000"/>
                </a:solidFill>
              </a:rPr>
              <a:t>Букет цветов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пейзаж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0"/>
            <a:ext cx="8001056" cy="579769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71472" y="6000768"/>
            <a:ext cx="76438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И. Репин. Пейзаж под Чугуевом.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1571612"/>
            <a:ext cx="7000924" cy="280076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88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ВНИМАНИЕ !</a:t>
            </a:r>
            <a:endParaRPr lang="ru-RU" sz="8800" b="1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Илья Ефимович Репи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"/>
            <a:ext cx="2071670" cy="360089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14546" y="0"/>
            <a:ext cx="692945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/>
              <a:t>Родился будущий художник 5 августа 1844 года в маленьком городке Чугуеве на Украине, в семье военного поселенца. Рано обнаружив склонность к рисованию, и получив с помощью местных живописцев первые, но довольно уверенные навыки владения кистью и карандашом. Что, несомненно, поможет ему в дальнейшем.</a:t>
            </a:r>
          </a:p>
          <a:p>
            <a:pPr algn="just"/>
            <a:r>
              <a:rPr lang="ru-RU" b="1" dirty="0"/>
              <a:t>Вся репинская жизнь, и в особенности юность и молодость, представляется в его интерпретации какой-то нескончаемой цепью редких удач и просто неслыханных везений. Удачей стал его приезд - провинциального иконописца - в Петербург, счастьем - сознание того, что он находится в одном городе с Академией и учится в Рисовальной школе на Бирже.</a:t>
            </a:r>
          </a:p>
          <a:p>
            <a:pPr algn="just"/>
            <a:endParaRPr lang="ru-RU" b="1" dirty="0"/>
          </a:p>
          <a:p>
            <a:pPr algn="just"/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0" y="3643314"/>
            <a:ext cx="9144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Неверие в собственную исключительность и гениальность, в свое законное первенство осталось в нем навсегда. Он любил называть себя «посредственным тружеником» и ежедневным каторжным трудом отрабатывал свое громкое имя. Удачи не сделали его небожителем, а неудачи не озлобляли. Поступив в желанную Академию, он делает стремительные успехи: и уже через месяц после поступления ему ставят за рисунки первые номера. И не удивительно: он приехал в Петербург уже крепким мастером, профессионалом, услугами которого охотно пользовалась вся </a:t>
            </a:r>
            <a:r>
              <a:rPr lang="ru-RU" b="1" dirty="0" err="1" smtClean="0"/>
              <a:t>чугуевская</a:t>
            </a:r>
            <a:r>
              <a:rPr lang="ru-RU" b="1" dirty="0" smtClean="0"/>
              <a:t> округа. Художник прожил долгую жизнь, жизнь человека, полностью преданного своему делу. Его огромный живописный талант признавали все, но не все могли в полной мере оценить исторический, общественный смысл его искусства. Умер Репин в преклонном возрасте, в 1930 году, и вплоть до последних лет своих не выпускал из рук кисть. 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5852" y="500042"/>
            <a:ext cx="63579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 презентации использованы материалы сайта </a:t>
            </a:r>
            <a:r>
              <a:rPr lang="en-US" dirty="0" smtClean="0">
                <a:hlinkClick r:id="rId2"/>
              </a:rPr>
              <a:t>http://images.yandex.ru/yandsearch</a:t>
            </a:r>
            <a:r>
              <a:rPr lang="ru-RU" dirty="0" smtClean="0"/>
              <a:t>, </a:t>
            </a:r>
            <a:r>
              <a:rPr lang="en-US" dirty="0" smtClean="0"/>
              <a:t>ru.wikipedia.org/wiki /</a:t>
            </a:r>
            <a:r>
              <a:rPr lang="ru-RU" dirty="0" smtClean="0"/>
              <a:t>, </a:t>
            </a:r>
            <a:r>
              <a:rPr lang="en-US" dirty="0" smtClean="0"/>
              <a:t>www.museum-online.ru/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928794" y="2571744"/>
            <a:ext cx="5786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Вы скачали эту презентацию на сайте - </a:t>
            </a:r>
            <a:r>
              <a:rPr lang="ru-RU" b="1" dirty="0" err="1" smtClean="0"/>
              <a:t>viki.rdf.ru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1928794" y="4071942"/>
            <a:ext cx="5286375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/>
              <a:t>Автор презентации </a:t>
            </a:r>
          </a:p>
          <a:p>
            <a:pPr algn="ctr"/>
            <a:r>
              <a:rPr lang="ru-RU" b="1" dirty="0"/>
              <a:t>Елизарова Елена Михайловна, </a:t>
            </a:r>
          </a:p>
          <a:p>
            <a:pPr algn="ctr"/>
            <a:r>
              <a:rPr lang="ru-RU" b="1" dirty="0"/>
              <a:t>учитель начальных классов </a:t>
            </a:r>
          </a:p>
          <a:p>
            <a:pPr algn="ctr"/>
            <a:r>
              <a:rPr lang="ru-RU" b="1" dirty="0"/>
              <a:t>МОУ СОШ № 33 </a:t>
            </a:r>
            <a:r>
              <a:rPr lang="ru-RU" b="1" dirty="0" smtClean="0"/>
              <a:t>Волгограда</a:t>
            </a:r>
          </a:p>
          <a:p>
            <a:pPr algn="ctr"/>
            <a:r>
              <a:rPr lang="en-US" b="1" dirty="0" smtClean="0"/>
              <a:t>elizarova_em@mail.ru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Илья Ефимович Репин. Портрет писателя Льва Николаевича Толстого. 1887 г. Москва. Государственная Третьяковская галере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4714876" cy="686026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000596" y="917912"/>
            <a:ext cx="4143404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u="sng" dirty="0" smtClean="0"/>
              <a:t>Лев Николаевич Толстой </a:t>
            </a:r>
            <a:r>
              <a:rPr lang="ru-RU" sz="2000" b="1" dirty="0" smtClean="0"/>
              <a:t>– великий русский писатель. Всмотритесь в лицо пожилого человека. Он держит в руках книгу и как будто оторвался от чтения, чтобы поразмышлять о прочитанном. Наверное, мы можем сказать, что взгляд  его обращён внутрь  себя, а поза – не мягкая и спокойная, а скорее напряжённая.</a:t>
            </a:r>
          </a:p>
          <a:p>
            <a:pPr algn="r"/>
            <a:r>
              <a:rPr lang="ru-RU" sz="2000" b="1" dirty="0" smtClean="0"/>
              <a:t>Выбранный художником формат портрета, цветовой и тоновый контрасты тёмной одежды и светлого фона, резкие отношения света и тени на лице писателя, внимательный, вдумчивый взгляд – всё свидетельствует о большом жизненном пути писателя, его мудрости. </a:t>
            </a:r>
            <a:endParaRPr lang="ru-RU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357290" y="6357958"/>
            <a:ext cx="3357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И. Репин. Портрет Л.Н. Толстого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72066" y="214290"/>
            <a:ext cx="36433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ПОРТРЕТЫ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Картинка 169 из 605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0"/>
            <a:ext cx="5214942" cy="690720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42844" y="571480"/>
            <a:ext cx="371477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Необычная композиция отличает портрет дочери художника, названный им «Стрекоза». Художник изображает дочь с нижней точки зрения (снизу), и девочка как бы парит в небе, раскачиваясь на перекладине изгороди. Впечатление усиливает контраст света и тени на лице, платье, ногах шалуньи. </a:t>
            </a:r>
            <a:endParaRPr lang="ru-RU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858016" y="6500834"/>
            <a:ext cx="2285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И. Репин Стрекоза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Картинка 1 из 605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-1"/>
            <a:ext cx="3857620" cy="688860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5720" y="642918"/>
            <a:ext cx="464347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Совсем по-другому решена композиция портрета «Осенний букет». Здесь портрет взрослой дочери И. Репина полон спокойствия, девушка как бы неожиданно остановилась перед взглядом художника.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Мусоргски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214942" cy="682584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214942" y="4549676"/>
            <a:ext cx="36433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600" b="1" dirty="0" smtClean="0">
                <a:solidFill>
                  <a:srgbClr val="C00000"/>
                </a:solidFill>
              </a:rPr>
              <a:t>И. Репин</a:t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</a:rPr>
              <a:t>Портрет композитора М.П.Мусоргского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Куиндж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0"/>
            <a:ext cx="5072066" cy="674476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5143512"/>
            <a:ext cx="38576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И. Репин.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>Портрет художника А.И.Куинджи.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Фе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5214942" cy="691636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143504" y="4857760"/>
            <a:ext cx="400049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400" b="1" dirty="0" smtClean="0">
                <a:solidFill>
                  <a:srgbClr val="C00000"/>
                </a:solidFill>
              </a:rPr>
              <a:t>И. Репин. Портрет поэта А.А. Фета</a:t>
            </a:r>
            <a:endParaRPr lang="ru-RU" sz="4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1118</Words>
  <Application>Microsoft Office PowerPoint</Application>
  <PresentationFormat>Экран (4:3)</PresentationFormat>
  <Paragraphs>61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Company>WareZ Provider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----</dc:creator>
  <cp:lastModifiedBy>----</cp:lastModifiedBy>
  <cp:revision>36</cp:revision>
  <dcterms:created xsi:type="dcterms:W3CDTF">2009-10-09T17:35:21Z</dcterms:created>
  <dcterms:modified xsi:type="dcterms:W3CDTF">2009-10-09T19:38:20Z</dcterms:modified>
</cp:coreProperties>
</file>