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DD0290-D272-41C0-A148-1340ED4C08F3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ECDD27-5B5C-40FB-9EF7-0CB69C9935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714744" y="1071546"/>
            <a:ext cx="4143404" cy="4071966"/>
            <a:chOff x="2214546" y="1357298"/>
            <a:chExt cx="4143404" cy="4071966"/>
          </a:xfrm>
        </p:grpSpPr>
        <p:sp>
          <p:nvSpPr>
            <p:cNvPr id="4" name="7-конечная звезда 3"/>
            <p:cNvSpPr/>
            <p:nvPr/>
          </p:nvSpPr>
          <p:spPr>
            <a:xfrm>
              <a:off x="3000364" y="2143116"/>
              <a:ext cx="2571768" cy="2500330"/>
            </a:xfrm>
            <a:prstGeom prst="star7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 smtClean="0"/>
                <a:t>+2</a:t>
              </a:r>
              <a:endParaRPr lang="ru-RU" sz="7200" b="1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3857620" y="1357298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7</a:t>
              </a:r>
              <a:endParaRPr lang="ru-RU" sz="2800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214942" y="2000240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1</a:t>
              </a:r>
              <a:endParaRPr lang="ru-RU" sz="2800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3143240" y="4643446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6</a:t>
              </a:r>
              <a:endParaRPr lang="ru-RU" sz="28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572000" y="4572008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5</a:t>
              </a:r>
              <a:endParaRPr lang="ru-RU" sz="28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5572132" y="3429000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8</a:t>
              </a:r>
              <a:endParaRPr lang="ru-RU" sz="28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500298" y="2071678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4</a:t>
              </a:r>
              <a:endParaRPr lang="ru-RU" sz="2800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214546" y="3429000"/>
              <a:ext cx="785818" cy="78581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2</a:t>
              </a:r>
              <a:endParaRPr lang="ru-RU" sz="2800" dirty="0"/>
            </a:p>
          </p:txBody>
        </p:sp>
      </p:grpSp>
      <p:pic>
        <p:nvPicPr>
          <p:cNvPr id="14338" name="Picture 2" descr="http://img0.liveinternet.ru/images/attach/c/3/75/948/75948570_1357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643314"/>
            <a:ext cx="1571636" cy="213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14546" y="857232"/>
          <a:ext cx="6477021" cy="117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9"/>
                <a:gridCol w="719669"/>
                <a:gridCol w="719669"/>
                <a:gridCol w="719669"/>
                <a:gridCol w="719669"/>
                <a:gridCol w="719669"/>
                <a:gridCol w="719669"/>
                <a:gridCol w="719669"/>
                <a:gridCol w="719669"/>
              </a:tblGrid>
              <a:tr h="58737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873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Солнце 2"/>
          <p:cNvSpPr/>
          <p:nvPr/>
        </p:nvSpPr>
        <p:spPr>
          <a:xfrm>
            <a:off x="357158" y="642918"/>
            <a:ext cx="1785950" cy="164307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10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cs411427.userapi.com/v411427375/19/bdv78cFFoK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357430"/>
            <a:ext cx="2752725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944417" y="0"/>
            <a:ext cx="3056475" cy="4377815"/>
            <a:chOff x="2500298" y="714356"/>
            <a:chExt cx="3056475" cy="4377815"/>
          </a:xfrm>
        </p:grpSpPr>
        <p:pic>
          <p:nvPicPr>
            <p:cNvPr id="8" name="Picture 2" descr="http://cs317629.userapi.com/v317629712/3b8c/aSDCWKj2h0A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00298" y="2786058"/>
              <a:ext cx="1214446" cy="1234543"/>
            </a:xfrm>
            <a:prstGeom prst="rect">
              <a:avLst/>
            </a:prstGeom>
            <a:noFill/>
          </p:spPr>
        </p:pic>
        <p:grpSp>
          <p:nvGrpSpPr>
            <p:cNvPr id="12" name="Группа 11"/>
            <p:cNvGrpSpPr/>
            <p:nvPr/>
          </p:nvGrpSpPr>
          <p:grpSpPr>
            <a:xfrm>
              <a:off x="2500298" y="714356"/>
              <a:ext cx="3056475" cy="4377815"/>
              <a:chOff x="2500298" y="714356"/>
              <a:chExt cx="3056475" cy="4377815"/>
            </a:xfrm>
          </p:grpSpPr>
          <p:pic>
            <p:nvPicPr>
              <p:cNvPr id="31746" name="Picture 2" descr="http://cs317629.userapi.com/v317629712/3b8c/aSDCWKj2h0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00430" y="714356"/>
                <a:ext cx="1214446" cy="1234543"/>
              </a:xfrm>
              <a:prstGeom prst="rect">
                <a:avLst/>
              </a:prstGeom>
              <a:noFill/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786050" y="1000108"/>
                <a:ext cx="8018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9 - </a:t>
                </a:r>
                <a:endParaRPr lang="ru-RU" sz="3600" b="1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714876" y="1000108"/>
                <a:ext cx="8418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= 3</a:t>
                </a:r>
                <a:endParaRPr lang="ru-RU" sz="3600" b="1" dirty="0"/>
              </a:p>
            </p:txBody>
          </p:sp>
          <p:pic>
            <p:nvPicPr>
              <p:cNvPr id="6" name="Picture 2" descr="http://cs317629.userapi.com/v317629712/3b8c/aSDCWKj2h0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00298" y="1785926"/>
                <a:ext cx="1214446" cy="1234543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57620" y="2143116"/>
                <a:ext cx="14991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+ 4= 8</a:t>
                </a:r>
                <a:endParaRPr lang="ru-RU" sz="3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57620" y="3143248"/>
                <a:ext cx="151676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 </a:t>
                </a:r>
                <a:r>
                  <a:rPr lang="ru-RU" sz="3600" b="1" dirty="0" smtClean="0"/>
                  <a:t>- 2 = 5</a:t>
                </a:r>
                <a:endParaRPr lang="ru-RU" b="1" dirty="0"/>
              </a:p>
            </p:txBody>
          </p:sp>
          <p:pic>
            <p:nvPicPr>
              <p:cNvPr id="10" name="Picture 2" descr="http://cs317629.userapi.com/v317629712/3b8c/aSDCWKj2h0A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00298" y="3857628"/>
                <a:ext cx="1214446" cy="1234543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929058" y="4357694"/>
                <a:ext cx="14590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/>
                  <a:t>- 4 = 5</a:t>
                </a:r>
                <a:endParaRPr lang="ru-RU" sz="3600" b="1" dirty="0"/>
              </a:p>
            </p:txBody>
          </p:sp>
        </p:grpSp>
      </p:grpSp>
      <p:pic>
        <p:nvPicPr>
          <p:cNvPr id="14" name="Picture 2" descr="http://cs317629.userapi.com/v317629712/3b8c/aSDCWKj2h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57694"/>
            <a:ext cx="1214446" cy="1234543"/>
          </a:xfrm>
          <a:prstGeom prst="rect">
            <a:avLst/>
          </a:prstGeom>
          <a:noFill/>
        </p:spPr>
      </p:pic>
      <p:pic>
        <p:nvPicPr>
          <p:cNvPr id="15" name="Picture 2" descr="http://cs317629.userapi.com/v317629712/3b8c/aSDCWKj2h0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623457"/>
            <a:ext cx="1214446" cy="123454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857620" y="4714884"/>
            <a:ext cx="957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5 + 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4643446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= 7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5929330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6 -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5929330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= 3</a:t>
            </a:r>
            <a:endParaRPr lang="ru-RU" sz="3600" b="1" dirty="0"/>
          </a:p>
        </p:txBody>
      </p:sp>
      <p:pic>
        <p:nvPicPr>
          <p:cNvPr id="31750" name="Picture 6" descr="http://cs11022.userapi.com/u138292635/-14/x_7790ad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14686"/>
            <a:ext cx="2447699" cy="3238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11517.userapi.com/v11517887/50a/IK1y1MeuUB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2214578" cy="1381633"/>
          </a:xfrm>
          <a:prstGeom prst="rect">
            <a:avLst/>
          </a:prstGeom>
          <a:noFill/>
        </p:spPr>
      </p:pic>
      <p:pic>
        <p:nvPicPr>
          <p:cNvPr id="30724" name="Picture 4" descr="http://www.megakot.ru/pictures/muzykalnaya_igrushka_baraban_00044269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57166"/>
            <a:ext cx="1428760" cy="1428760"/>
          </a:xfrm>
          <a:prstGeom prst="rect">
            <a:avLst/>
          </a:prstGeom>
          <a:noFill/>
        </p:spPr>
      </p:pic>
      <p:pic>
        <p:nvPicPr>
          <p:cNvPr id="30726" name="Picture 6" descr="http://www.photo-dictionary.com/photofiles/list/367/727turke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0"/>
            <a:ext cx="1928826" cy="2089157"/>
          </a:xfrm>
          <a:prstGeom prst="rect">
            <a:avLst/>
          </a:prstGeom>
          <a:noFill/>
        </p:spPr>
      </p:pic>
      <p:pic>
        <p:nvPicPr>
          <p:cNvPr id="30728" name="Picture 8" descr="http://static.freepik.com/free-photo/pigeon_253664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285728"/>
            <a:ext cx="2775117" cy="20717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2088055"/>
            <a:ext cx="1184940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/>
              <a:t>7- 5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088055"/>
            <a:ext cx="1585114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10 - 6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2071678"/>
            <a:ext cx="1271502" cy="76944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9 - 6</a:t>
            </a:r>
            <a:endParaRPr lang="ru-RU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143116"/>
            <a:ext cx="1172116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9 - 8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60" y="5072074"/>
            <a:ext cx="857256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00430" y="5072074"/>
            <a:ext cx="857256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5072074"/>
            <a:ext cx="857256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15008" y="5072074"/>
            <a:ext cx="857256" cy="92869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43174" y="45005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</a:t>
            </a:r>
            <a:endParaRPr lang="ru-RU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45005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14876" y="45005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3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57884" y="450057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4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00100" y="785794"/>
            <a:ext cx="5272329" cy="4883604"/>
            <a:chOff x="1834349" y="857232"/>
            <a:chExt cx="5272329" cy="4883604"/>
          </a:xfrm>
        </p:grpSpPr>
        <p:sp>
          <p:nvSpPr>
            <p:cNvPr id="4" name="5-конечная звезда 3"/>
            <p:cNvSpPr/>
            <p:nvPr/>
          </p:nvSpPr>
          <p:spPr>
            <a:xfrm>
              <a:off x="2857488" y="1928802"/>
              <a:ext cx="3286148" cy="2857520"/>
            </a:xfrm>
            <a:prstGeom prst="star5">
              <a:avLst/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smtClean="0">
                  <a:solidFill>
                    <a:schemeClr val="tx1"/>
                  </a:solidFill>
                </a:rPr>
                <a:t>-2</a:t>
              </a:r>
              <a:endParaRPr lang="ru-RU" sz="6000" dirty="0">
                <a:solidFill>
                  <a:schemeClr val="tx1"/>
                </a:solidFill>
              </a:endParaRPr>
            </a:p>
          </p:txBody>
        </p:sp>
        <p:sp>
          <p:nvSpPr>
            <p:cNvPr id="5" name="Хорда 4"/>
            <p:cNvSpPr/>
            <p:nvPr/>
          </p:nvSpPr>
          <p:spPr>
            <a:xfrm>
              <a:off x="3929058" y="857232"/>
              <a:ext cx="1071570" cy="1071570"/>
            </a:xfrm>
            <a:prstGeom prst="chord">
              <a:avLst>
                <a:gd name="adj1" fmla="val 20560275"/>
                <a:gd name="adj2" fmla="val 11653151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6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6" name="Хорда 5"/>
            <p:cNvSpPr/>
            <p:nvPr/>
          </p:nvSpPr>
          <p:spPr>
            <a:xfrm rot="13469740">
              <a:off x="2650760" y="4579594"/>
              <a:ext cx="1071570" cy="1071570"/>
            </a:xfrm>
            <a:prstGeom prst="chord">
              <a:avLst>
                <a:gd name="adj1" fmla="val 20560275"/>
                <a:gd name="adj2" fmla="val 11653151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5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7" name="Хорда 6"/>
            <p:cNvSpPr/>
            <p:nvPr/>
          </p:nvSpPr>
          <p:spPr>
            <a:xfrm rot="17095048">
              <a:off x="1834349" y="2308999"/>
              <a:ext cx="1071570" cy="1071570"/>
            </a:xfrm>
            <a:prstGeom prst="chord">
              <a:avLst>
                <a:gd name="adj1" fmla="val 20560275"/>
                <a:gd name="adj2" fmla="val 11653151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</a:rPr>
                <a:t>10</a:t>
              </a:r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8" name="Хорда 7"/>
            <p:cNvSpPr/>
            <p:nvPr/>
          </p:nvSpPr>
          <p:spPr>
            <a:xfrm rot="3849471">
              <a:off x="6035108" y="2251644"/>
              <a:ext cx="1071570" cy="1071570"/>
            </a:xfrm>
            <a:prstGeom prst="chord">
              <a:avLst>
                <a:gd name="adj1" fmla="val 20560275"/>
                <a:gd name="adj2" fmla="val 11653151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8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  <p:sp>
          <p:nvSpPr>
            <p:cNvPr id="9" name="Хорда 8"/>
            <p:cNvSpPr/>
            <p:nvPr/>
          </p:nvSpPr>
          <p:spPr>
            <a:xfrm rot="9125062">
              <a:off x="5240762" y="4669266"/>
              <a:ext cx="1071570" cy="1071570"/>
            </a:xfrm>
            <a:prstGeom prst="chord">
              <a:avLst>
                <a:gd name="adj1" fmla="val 20560275"/>
                <a:gd name="adj2" fmla="val 11653151"/>
              </a:avLst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3</a:t>
              </a:r>
              <a:endParaRPr lang="ru-RU" sz="4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314" name="Picture 2" descr="http://f.mypage.ru/78792423af6ef4db983a5e41981ea886_bf0ed1918556a6549115e77b345ec58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571876"/>
            <a:ext cx="2214578" cy="265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643306" y="2786058"/>
            <a:ext cx="1214446" cy="128588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 +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 rot="10800000">
            <a:off x="3571868" y="1785926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571868" y="4071942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4691053" y="2952029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5400000">
            <a:off x="2464579" y="3036091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5400000">
            <a:off x="1464447" y="3036091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3571868" y="785794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679289" y="2964654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571868" y="5072074"/>
            <a:ext cx="1357322" cy="10001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034464" y="214311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29322" y="3214686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-2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3286124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0496" y="1214422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-2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5143512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-2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3214686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5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3143248"/>
            <a:ext cx="455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6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57620" y="4071942"/>
            <a:ext cx="711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10</a:t>
            </a:r>
            <a:endParaRPr lang="ru-RU" sz="3600" b="1" dirty="0"/>
          </a:p>
        </p:txBody>
      </p:sp>
      <p:pic>
        <p:nvPicPr>
          <p:cNvPr id="17410" name="Picture 2" descr="http://8tuv.ru/images/stories/dg_thumbnails/A038B9E6E98C-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004904"/>
            <a:ext cx="2143140" cy="285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1428728" y="190506"/>
            <a:ext cx="5572164" cy="1881172"/>
            <a:chOff x="1214414" y="0"/>
            <a:chExt cx="5572164" cy="1881172"/>
          </a:xfrm>
        </p:grpSpPr>
        <p:pic>
          <p:nvPicPr>
            <p:cNvPr id="16386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3" name="Прямоугольник с двумя скругленными соседними углами 2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FF00"/>
                  </a:solidFill>
                </a:rPr>
                <a:t>5</a:t>
              </a:r>
              <a:endParaRPr lang="ru-RU" sz="4000" dirty="0">
                <a:solidFill>
                  <a:srgbClr val="FFFF00"/>
                </a:solidFill>
              </a:endParaRPr>
            </a:p>
          </p:txBody>
        </p:sp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solidFill>
                    <a:srgbClr val="FFFF00"/>
                  </a:solidFill>
                </a:rPr>
                <a:t>4</a:t>
              </a:r>
              <a:endParaRPr lang="ru-RU" sz="4400" dirty="0">
                <a:solidFill>
                  <a:srgbClr val="FFFF00"/>
                </a:solidFill>
              </a:endParaRPr>
            </a:p>
          </p:txBody>
        </p:sp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FF00"/>
                  </a:solidFill>
                </a:rPr>
                <a:t>1</a:t>
              </a:r>
              <a:endParaRPr lang="ru-RU" sz="4000" dirty="0">
                <a:solidFill>
                  <a:srgbClr val="FFFF00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5000628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57290" y="4333910"/>
            <a:ext cx="5572164" cy="1881172"/>
            <a:chOff x="1214414" y="0"/>
            <a:chExt cx="5572164" cy="1881172"/>
          </a:xfrm>
        </p:grpSpPr>
        <p:pic>
          <p:nvPicPr>
            <p:cNvPr id="18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9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  <p:sp>
          <p:nvSpPr>
            <p:cNvPr id="20" name="Прямоугольник с двумя скругленными соседними углами 19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с двумя скругленными соседними углами 20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dirty="0" smtClean="0">
                  <a:solidFill>
                    <a:srgbClr val="FFFF00"/>
                  </a:solidFill>
                </a:rPr>
                <a:t>3</a:t>
              </a:r>
              <a:endParaRPr lang="ru-RU" sz="3600" dirty="0">
                <a:solidFill>
                  <a:srgbClr val="FFFF0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000628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357290" y="2262208"/>
            <a:ext cx="5572164" cy="1881172"/>
            <a:chOff x="1214414" y="0"/>
            <a:chExt cx="5572164" cy="1881172"/>
          </a:xfrm>
        </p:grpSpPr>
        <p:pic>
          <p:nvPicPr>
            <p:cNvPr id="31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FF00"/>
                  </a:solidFill>
                </a:rPr>
                <a:t>8</a:t>
              </a:r>
              <a:endParaRPr lang="ru-RU" sz="4000" dirty="0">
                <a:solidFill>
                  <a:srgbClr val="FFFF00"/>
                </a:solidFill>
              </a:endParaRPr>
            </a:p>
          </p:txBody>
        </p:sp>
        <p:sp>
          <p:nvSpPr>
            <p:cNvPr id="33" name="Прямоугольник с двумя скругленными соседними углами 32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рямоугольник с двумя скругленными соседними углами 33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 smtClean="0">
                  <a:solidFill>
                    <a:srgbClr val="FFFF00"/>
                  </a:solidFill>
                </a:rPr>
                <a:t>8</a:t>
              </a:r>
              <a:endParaRPr lang="ru-RU" sz="4000" dirty="0">
                <a:solidFill>
                  <a:srgbClr val="FFFF00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5000628" y="1595420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00232" y="0"/>
            <a:ext cx="5572164" cy="1881172"/>
            <a:chOff x="1214414" y="0"/>
            <a:chExt cx="5572164" cy="1881172"/>
          </a:xfrm>
        </p:grpSpPr>
        <p:pic>
          <p:nvPicPr>
            <p:cNvPr id="3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4" name="Прямоугольник с двумя скругленными соседними углами 3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</a:rPr>
                <a:t>7</a:t>
              </a:r>
              <a:endParaRPr lang="ru-RU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Прямоугольник с двумя скругленными соседними углами 4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  <a:solidFill>
              <a:srgbClr val="00B05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</a:rPr>
                <a:t>2</a:t>
              </a:r>
              <a:endParaRPr lang="ru-RU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000628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00232" y="2119332"/>
            <a:ext cx="5572164" cy="1881172"/>
            <a:chOff x="1214414" y="0"/>
            <a:chExt cx="5572164" cy="1881172"/>
          </a:xfrm>
        </p:grpSpPr>
        <p:pic>
          <p:nvPicPr>
            <p:cNvPr id="16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</a:rPr>
                <a:t>10</a:t>
              </a:r>
              <a:endParaRPr lang="ru-RU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  <a:solidFill>
              <a:srgbClr val="00B0F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</a:rPr>
                <a:t>3</a:t>
              </a:r>
              <a:endParaRPr lang="ru-RU" sz="40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000628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928794" y="4500570"/>
            <a:ext cx="5572164" cy="1881172"/>
            <a:chOff x="1214414" y="0"/>
            <a:chExt cx="5572164" cy="1881172"/>
          </a:xfrm>
        </p:grpSpPr>
        <p:pic>
          <p:nvPicPr>
            <p:cNvPr id="29" name="Picture 2" descr="http://img3.imgbb.ru/8/a/6/8a66c145393ba9f5601db5f1c23814f1_h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214414" y="0"/>
              <a:ext cx="1509312" cy="1881172"/>
            </a:xfrm>
            <a:prstGeom prst="rect">
              <a:avLst/>
            </a:prstGeom>
            <a:noFill/>
          </p:spPr>
        </p:pic>
        <p:sp>
          <p:nvSpPr>
            <p:cNvPr id="30" name="Прямоугольник с двумя скругленными соседними углами 29"/>
            <p:cNvSpPr/>
            <p:nvPr/>
          </p:nvSpPr>
          <p:spPr>
            <a:xfrm>
              <a:off x="2643174" y="785794"/>
              <a:ext cx="1285884" cy="857256"/>
            </a:xfrm>
            <a:prstGeom prst="round2SameRect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</a:rPr>
                <a:t>10</a:t>
              </a:r>
              <a:endParaRPr lang="ru-RU" sz="44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Прямоугольник с двумя скругленными соседними углами 30"/>
            <p:cNvSpPr/>
            <p:nvPr/>
          </p:nvSpPr>
          <p:spPr>
            <a:xfrm>
              <a:off x="4071934" y="785794"/>
              <a:ext cx="1285884" cy="857256"/>
            </a:xfrm>
            <a:prstGeom prst="round2SameRect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рямоугольник с двумя скругленными соседними углами 31"/>
            <p:cNvSpPr/>
            <p:nvPr/>
          </p:nvSpPr>
          <p:spPr>
            <a:xfrm>
              <a:off x="5500694" y="785794"/>
              <a:ext cx="1285884" cy="857256"/>
            </a:xfrm>
            <a:prstGeom prst="round2SameRect">
              <a:avLst/>
            </a:prstGeom>
            <a:solidFill>
              <a:srgbClr val="FF00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rgbClr val="FFFF00"/>
                  </a:solidFill>
                </a:rPr>
                <a:t>6</a:t>
              </a:r>
              <a:endParaRPr lang="ru-RU" sz="44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78605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500430" y="1500174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1481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000628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643570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286512" y="1571612"/>
              <a:ext cx="285752" cy="2857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57620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57818" y="1214422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1" y="714356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14943" y="642918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0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7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3897329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8434" name="Picture 2" descr="http://s5.rimg.info/e02d7bf88a500838a3abc413f4f281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643314"/>
            <a:ext cx="1919294" cy="230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14943" y="642918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214942" y="4143380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4071942"/>
          <a:ext cx="2714643" cy="21748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4881"/>
                <a:gridCol w="904881"/>
                <a:gridCol w="904881"/>
              </a:tblGrid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0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ru-RU" sz="4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24959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35842" name="Picture 2" descr="http://spa.annonay.free.fr/Gif%20anime/Image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1" y="1214422"/>
            <a:ext cx="2400307" cy="1666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m-lux.ru/pics/p114/b29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714884"/>
            <a:ext cx="1523982" cy="1523982"/>
          </a:xfrm>
          <a:prstGeom prst="rect">
            <a:avLst/>
          </a:prstGeom>
          <a:noFill/>
        </p:spPr>
      </p:pic>
      <p:pic>
        <p:nvPicPr>
          <p:cNvPr id="34820" name="Picture 4" descr="http://p.foto.radikal.ru/0702/e8fe9740afd8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000108"/>
            <a:ext cx="1383087" cy="1490661"/>
          </a:xfrm>
          <a:prstGeom prst="rect">
            <a:avLst/>
          </a:prstGeom>
          <a:noFill/>
        </p:spPr>
      </p:pic>
      <p:pic>
        <p:nvPicPr>
          <p:cNvPr id="34822" name="Picture 6" descr="http://www.monsterart.ru/resources/png/flowers/flower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643182"/>
            <a:ext cx="1785950" cy="1785950"/>
          </a:xfrm>
          <a:prstGeom prst="rect">
            <a:avLst/>
          </a:prstGeom>
          <a:noFill/>
        </p:spPr>
      </p:pic>
      <p:pic>
        <p:nvPicPr>
          <p:cNvPr id="34824" name="Picture 8" descr="http://es-art.ru/d/54907/d/n_flower079_120x120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642918"/>
            <a:ext cx="1381130" cy="1381130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4913/111874181.44/0_8b98a_65ed2afa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857232"/>
            <a:ext cx="1955408" cy="1737242"/>
          </a:xfrm>
          <a:prstGeom prst="rect">
            <a:avLst/>
          </a:prstGeom>
          <a:noFill/>
        </p:spPr>
      </p:pic>
      <p:pic>
        <p:nvPicPr>
          <p:cNvPr id="34828" name="Picture 12" descr="http://ilita-kazan.ru/d/73634/d/flowers_bud039_60x607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929198"/>
            <a:ext cx="1928992" cy="1447586"/>
          </a:xfrm>
          <a:prstGeom prst="rect">
            <a:avLst/>
          </a:prstGeom>
          <a:noFill/>
        </p:spPr>
      </p:pic>
      <p:sp>
        <p:nvSpPr>
          <p:cNvPr id="8" name="Выгнутая вверх стрелка 7"/>
          <p:cNvSpPr/>
          <p:nvPr/>
        </p:nvSpPr>
        <p:spPr>
          <a:xfrm>
            <a:off x="1500166" y="4429132"/>
            <a:ext cx="150019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6046048" flipH="1">
            <a:off x="3446039" y="4354930"/>
            <a:ext cx="1351309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7021875">
            <a:off x="1580700" y="2156196"/>
            <a:ext cx="150019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0573635" flipH="1">
            <a:off x="3790017" y="1906646"/>
            <a:ext cx="1513028" cy="4566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5357818" y="500042"/>
            <a:ext cx="1500198" cy="571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4830" name="Picture 14" descr="http://img-fotki.yandex.ru/get/5508/cadi-1986.538/0_80978_a7401ecd_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000504"/>
            <a:ext cx="1166792" cy="1166792"/>
          </a:xfrm>
          <a:prstGeom prst="rect">
            <a:avLst/>
          </a:prstGeom>
          <a:noFill/>
        </p:spPr>
      </p:pic>
      <p:pic>
        <p:nvPicPr>
          <p:cNvPr id="34832" name="Picture 16" descr="http://media.nn.ru/data/ufiles/3/2/74/60/2746069.41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429000"/>
            <a:ext cx="1547814" cy="1547815"/>
          </a:xfrm>
          <a:prstGeom prst="rect">
            <a:avLst/>
          </a:prstGeom>
          <a:noFill/>
        </p:spPr>
      </p:pic>
      <p:pic>
        <p:nvPicPr>
          <p:cNvPr id="34834" name="Picture 18" descr="http://s2.rimg.info/465f00bbca9d93a2e446b6e9a112ac25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143380"/>
            <a:ext cx="2362208" cy="19931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71538" y="5357826"/>
            <a:ext cx="48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3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3929066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+0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357686" y="4572008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-2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221455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+4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286248" y="2357430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-5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15008" y="71435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+9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058E-7 C 0.08785 0.01364 0.17587 0.02752 0.21129 0.03376 " pathEditMode="relative" ptsTypes="aA">
                                      <p:cBhvr>
                                        <p:cTn id="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44 0.12419 C 0.34358 0.11725 0.41389 0.11031 0.41841 0.06591 C 0.42292 0.02151 0.31979 -0.10754 0.30018 -0.14223 " pathEditMode="relative" ptsTypes="aaA">
                                      <p:cBhvr>
                                        <p:cTn id="10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018 -0.14223 C 0.22917 -0.19196 0.15817 -0.24145 0.16077 -0.28863 C 0.16338 -0.3358 0.28994 -0.40264 0.31581 -0.42554 " pathEditMode="relative" ptsTypes="aaA">
                                      <p:cBhvr>
                                        <p:cTn id="14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581 -0.42553 C 0.36077 -0.35546 0.40574 -0.28538 0.43699 -0.29232 C 0.46824 -0.29926 0.4922 -0.43617 0.50313 -0.4667 " pathEditMode="relative" ptsTypes="aaA">
                                      <p:cBhvr>
                                        <p:cTn id="18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313 -0.4667 C 0.53438 -0.56961 0.5658 -0.67229 0.60035 -0.66952 C 0.6349 -0.66674 0.69184 -0.48636 0.71007 -0.44982 " pathEditMode="relative" ptsTypes="aaA">
                                      <p:cBhvr>
                                        <p:cTn id="22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007 -0.44982 C 0.68768 -0.44774 0.69723 -0.45121 0.68056 -0.44126 C 0.67813 -0.43987 0.67431 -0.43571 0.67205 -0.43317 C 0.66927 -0.42993 0.66372 -0.42299 0.66372 -0.42276 C 0.66042 -0.40796 0.6592 -0.40865 0.66233 -0.39131 C 0.66459 -0.37928 0.68073 -0.37489 0.68907 -0.37442 C 0.71302 -0.3735 0.73681 -0.3735 0.76077 -0.37304 C 0.7632 -0.37234 0.76667 -0.37373 0.76788 -0.37119 C 0.77049 -0.36633 0.77066 -0.3543 0.77066 -0.35407 C 0.77014 -0.34875 0.76997 -0.3432 0.76927 -0.33765 C 0.7665 -0.31614 0.7375 -0.32193 0.72709 -0.321 C 0.71302 -0.31985 0.69879 -0.31869 0.68473 -0.31776 C 0.68038 -0.31684 0.67535 -0.31776 0.67205 -0.31453 C 0.66268 -0.30551 0.67587 -0.31175 0.66511 -0.30759 C 0.66563 -0.30134 0.66407 -0.29464 0.6665 -0.28932 C 0.66684 -0.28816 0.67848 -0.28492 0.68056 -0.28423 C 0.69688 -0.28007 0.71476 -0.2803 0.73125 -0.27914 C 0.73368 -0.27868 0.73629 -0.27891 0.73837 -0.27752 C 0.74931 -0.27035 0.73594 -0.25417 0.72848 -0.25093 C 0.72309 -0.24422 0.71823 -0.23821 0.7158 -0.22919 C 0.71632 -0.22618 0.71563 -0.22294 0.71719 -0.22086 C 0.72761 -0.20491 0.77136 -0.21092 0.77639 -0.21069 C 0.77778 -0.20907 0.779 -0.20722 0.78056 -0.2056 C 0.78177 -0.20467 0.78455 -0.20467 0.78473 -0.20236 C 0.78559 -0.19149 0.7849 -0.17993 0.78334 -0.16883 C 0.78264 -0.16397 0.77257 -0.16096 0.76927 -0.1605 C 0.76181 -0.15958 0.75417 -0.15958 0.7467 -0.15888 C 0.74393 -0.15773 0.74115 -0.15657 0.73837 -0.15565 C 0.73698 -0.15495 0.73542 -0.15449 0.73403 -0.15403 C 0.73264 -0.15333 0.72986 -0.15218 0.72986 -0.15195 C 0.72223 -0.13876 0.72431 -0.14732 0.72275 -0.12234 C 0.72431 -0.08048 0.72413 -0.09644 0.72413 -0.07355 " pathEditMode="relative" rAng="0" ptsTypes="fffffffffffffffffffffffffffffffA">
                                      <p:cBhvr>
                                        <p:cTn id="2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avotarov.netnwww.avotarov.net/pic/klipart/1/kartinki/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138452"/>
            <a:ext cx="1643074" cy="1061471"/>
          </a:xfrm>
          <a:prstGeom prst="rect">
            <a:avLst/>
          </a:prstGeom>
          <a:noFill/>
        </p:spPr>
      </p:pic>
      <p:pic>
        <p:nvPicPr>
          <p:cNvPr id="33798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357694"/>
            <a:ext cx="1071570" cy="1071570"/>
          </a:xfrm>
          <a:prstGeom prst="rect">
            <a:avLst/>
          </a:prstGeom>
          <a:noFill/>
        </p:spPr>
      </p:pic>
      <p:pic>
        <p:nvPicPr>
          <p:cNvPr id="5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4786322"/>
            <a:ext cx="1071570" cy="1071570"/>
          </a:xfrm>
          <a:prstGeom prst="rect">
            <a:avLst/>
          </a:prstGeom>
          <a:noFill/>
        </p:spPr>
      </p:pic>
      <p:pic>
        <p:nvPicPr>
          <p:cNvPr id="6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2285992"/>
            <a:ext cx="1071570" cy="1071570"/>
          </a:xfrm>
          <a:prstGeom prst="rect">
            <a:avLst/>
          </a:prstGeom>
          <a:noFill/>
        </p:spPr>
      </p:pic>
      <p:pic>
        <p:nvPicPr>
          <p:cNvPr id="7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000504"/>
            <a:ext cx="1071570" cy="1071570"/>
          </a:xfrm>
          <a:prstGeom prst="rect">
            <a:avLst/>
          </a:prstGeom>
          <a:noFill/>
        </p:spPr>
      </p:pic>
      <p:pic>
        <p:nvPicPr>
          <p:cNvPr id="8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928670"/>
            <a:ext cx="1071570" cy="1071570"/>
          </a:xfrm>
          <a:prstGeom prst="rect">
            <a:avLst/>
          </a:prstGeom>
          <a:noFill/>
        </p:spPr>
      </p:pic>
      <p:pic>
        <p:nvPicPr>
          <p:cNvPr id="9" name="Picture 6" descr="http://www.spbcar.ru/news/en/i/2006-09-12/incenio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1214422"/>
            <a:ext cx="1071570" cy="1071570"/>
          </a:xfrm>
          <a:prstGeom prst="rect">
            <a:avLst/>
          </a:prstGeom>
          <a:noFill/>
        </p:spPr>
      </p:pic>
      <p:pic>
        <p:nvPicPr>
          <p:cNvPr id="33800" name="Picture 8" descr="http://mirra3.tat-21.ru/dfd1bbdf22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1638">
            <a:off x="576701" y="1821081"/>
            <a:ext cx="1245529" cy="2693744"/>
          </a:xfrm>
          <a:prstGeom prst="rect">
            <a:avLst/>
          </a:prstGeom>
          <a:noFill/>
        </p:spPr>
      </p:pic>
      <p:pic>
        <p:nvPicPr>
          <p:cNvPr id="12" name="Picture 8" descr="http://mirra3.tat-21.ru/dfd1bbdf22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10671">
            <a:off x="3625713" y="1845544"/>
            <a:ext cx="871517" cy="4160559"/>
          </a:xfrm>
          <a:prstGeom prst="rect">
            <a:avLst/>
          </a:prstGeom>
          <a:noFill/>
        </p:spPr>
      </p:pic>
      <p:pic>
        <p:nvPicPr>
          <p:cNvPr id="13" name="Picture 8" descr="http://mirra3.tat-21.ru/dfd1bbdf22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738980" y="3690780"/>
            <a:ext cx="844126" cy="4035342"/>
          </a:xfrm>
          <a:prstGeom prst="rect">
            <a:avLst/>
          </a:prstGeom>
          <a:noFill/>
        </p:spPr>
      </p:pic>
      <p:pic>
        <p:nvPicPr>
          <p:cNvPr id="14" name="Picture 8" descr="http://mirra3.tat-21.ru/dfd1bbdf22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02825">
            <a:off x="4401146" y="586294"/>
            <a:ext cx="816108" cy="4487684"/>
          </a:xfrm>
          <a:prstGeom prst="rect">
            <a:avLst/>
          </a:prstGeom>
          <a:noFill/>
        </p:spPr>
      </p:pic>
      <p:pic>
        <p:nvPicPr>
          <p:cNvPr id="15" name="Picture 8" descr="http://mirra3.tat-21.ru/dfd1bbdf229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36819" flipH="1">
            <a:off x="6017704" y="631897"/>
            <a:ext cx="703311" cy="35530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28662" y="4500570"/>
            <a:ext cx="516488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8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3214686"/>
            <a:ext cx="57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-8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3500438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+6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4942" y="6000768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-1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72066" y="3000372"/>
            <a:ext cx="527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-3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43570" y="1857364"/>
            <a:ext cx="665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+6</a:t>
            </a:r>
            <a:endParaRPr lang="ru-RU" sz="3200" b="1" dirty="0"/>
          </a:p>
        </p:txBody>
      </p:sp>
      <p:pic>
        <p:nvPicPr>
          <p:cNvPr id="33794" name="Picture 2" descr="http://www.spielzeug-guenstig.de/images/bilderbullyland/b12790_1_lup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4905390"/>
            <a:ext cx="2928915" cy="1952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C 0.00086 -2.59259E-6 0.01822 -0.00116 0.02343 -0.00393 C 0.02517 -0.00486 0.02638 -0.00671 0.02795 -0.00787 C 0.02934 -0.00879 0.0309 -0.00926 0.03229 -0.00995 C 0.0342 -0.0118 0.03593 -0.01435 0.03819 -0.01574 C 0.03993 -0.0169 0.04236 -0.01643 0.04409 -0.01782 C 0.04583 -0.01921 0.0467 -0.02199 0.04843 -0.02361 C 0.04982 -0.02477 0.05156 -0.02477 0.05295 -0.02569 C 0.05451 -0.02685 0.0559 -0.02824 0.05729 -0.02963 C 0.05937 -0.0375 0.06284 -0.04305 0.06458 -0.05116 C 0.06649 -0.05995 0.06666 -0.06504 0.07048 -0.07268 C 0.071 -0.07986 0.07204 -0.08704 0.07204 -0.09421 C 0.07204 -0.10926 0.07118 -0.1243 0.07048 -0.13935 C 0.06892 -0.17106 0.05555 -0.19213 0.03958 -0.21389 C 0.03697 -0.21759 0.03246 -0.21921 0.02934 -0.22176 C 0.02725 -0.22338 0.02534 -0.22546 0.02343 -0.22754 C 0.02187 -0.2294 0.02083 -0.23171 0.01909 -0.23333 C 0.01197 -0.23958 0.00156 -0.24398 -0.00591 -0.24907 C -0.01181 -0.25301 -0.01754 -0.25625 -0.02362 -0.25903 C -0.025 -0.25972 -0.02796 -0.26088 -0.02796 -0.26088 C -0.02952 -0.26227 -0.03091 -0.26366 -0.03247 -0.26481 C -0.03386 -0.26574 -0.03542 -0.26574 -0.03681 -0.26667 C -0.0441 -0.27222 -0.04914 -0.27893 -0.05747 -0.28241 C -0.06511 -0.29028 -0.0625 -0.28796 -0.07205 -0.29629 C -0.07362 -0.29768 -0.07657 -0.3 -0.07657 -0.3 C -0.08212 -0.31134 -0.0783 -0.3044 -0.08976 -0.31967 C -0.09549 -0.32731 -0.1 -0.33727 -0.10591 -0.34514 C -0.10886 -0.35972 -0.11355 -0.3706 -0.11615 -0.38634 C -0.11563 -0.39491 -0.11632 -0.40347 -0.11476 -0.4118 C -0.11424 -0.41458 -0.11164 -0.41551 -0.11042 -0.41782 C -0.1073 -0.42384 -0.10608 -0.43102 -0.10296 -0.43727 C -0.10018 -0.44907 -0.10382 -0.43819 -0.09705 -0.44722 C -0.09532 -0.44954 -0.09428 -0.45254 -0.09271 -0.45509 C -0.09132 -0.45717 -0.08976 -0.45903 -0.0882 -0.46088 C -0.08629 -0.46898 -0.08316 -0.47199 -0.07796 -0.47662 C -0.07535 -0.48171 -0.07518 -0.48356 -0.07066 -0.48634 C -0.06789 -0.48796 -0.06181 -0.49028 -0.06181 -0.49028 C -0.05608 -0.49815 -0.05018 -0.49907 -0.04271 -0.50208 C -0.03039 -0.50717 -0.01875 -0.50995 -0.00591 -0.5118 C 0.00711 -0.51134 0.05191 -0.51504 0.06753 -0.49421 " pathEditMode="relative" ptsTypes="fffffffffffffffffffffffffffffffffffffffA">
                                      <p:cBhvr>
                                        <p:cTn id="6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53 -0.49422 C 0.07482 -0.50093 0.08402 -0.50047 0.09253 -0.50394 C 0.1 -0.51065 0.10694 -0.51204 0.11597 -0.51389 C 0.1243 -0.52107 0.121 -0.51968 0.13663 -0.51968 C 0.17343 -0.51968 0.21006 -0.51852 0.24687 -0.51783 C 0.25225 -0.51528 0.25625 -0.51019 0.26163 -0.50788 C 0.26597 -0.50602 0.27048 -0.50556 0.27482 -0.50394 C 0.28211 -0.49746 0.28958 -0.49121 0.29687 -0.4845 C 0.30295 -0.472 0.31458 -0.46783 0.32187 -0.45695 C 0.32465 -0.45278 0.32621 -0.44723 0.32916 -0.44329 C 0.33211 -0.43936 0.33506 -0.43542 0.33802 -0.43149 C 0.34149 -0.42686 0.3427 -0.41922 0.34548 -0.41389 C 0.34756 -0.4051 0.3519 -0.39607 0.35572 -0.38843 C 0.35798 -0.37593 0.35607 -0.38288 0.36302 -0.36876 C 0.36579 -0.3632 0.3677 -0.34676 0.36892 -0.33936 C 0.37048 -0.31158 0.37065 -0.30163 0.36458 -0.27663 C 0.36319 -0.27107 0.35416 -0.26528 0.35121 -0.26089 C 0.33975 -0.24306 0.32986 -0.23843 0.31458 -0.2294 C 0.30642 -0.22454 0.2993 -0.21737 0.29097 -0.21389 C 0.2809 -0.20487 0.28541 -0.20764 0.27777 -0.20394 C 0.27361 -0.19584 0.26875 -0.18889 0.26458 -0.18056 C 0.26371 -0.17871 0.26371 -0.17639 0.26302 -0.17454 C 0.26128 -0.17038 0.25711 -0.16274 0.25711 -0.16274 C 0.25312 -0.14653 0.25468 -0.1551 0.25711 -0.12176 C 0.2592 -0.09352 0.2894 -0.09468 0.30277 -0.09422 C 0.31458 -0.09376 0.32621 -0.09422 0.33802 -0.09422 " pathEditMode="relative" ptsTypes="fffffffffffffffffffffffffA">
                                      <p:cBhvr>
                                        <p:cTn id="10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02 -0.09421 C 0.34288 -0.07338 0.34202 -0.04491 0.35712 -0.03125 C 0.3625 -0.0206 0.37448 -0.01018 0.38351 -0.00579 C 0.38976 0.00023 0.39601 0.00324 0.40278 0.00787 C 0.41354 0.01528 0.42136 0.02546 0.43351 0.0294 C 0.44479 0.0331 0.44427 0.03125 0.46007 0.03333 C 0.48004 0.03588 0.4941 0.03796 0.51597 0.03912 C 0.53455 0.03843 0.5533 0.03912 0.57188 0.03727 C 0.5783 0.03658 0.58281 0.02847 0.58802 0.02361 C 0.59254 0.01945 0.59913 0.0206 0.60417 0.01759 C 0.61511 0.01111 0.62361 -0.00092 0.63507 -0.00579 C 0.64254 -0.01574 0.64462 -0.01342 0.65278 -0.02153 C 0.66077 -0.0294 0.66927 -0.03958 0.67622 -0.04907 C 0.67795 -0.05787 0.68125 -0.06111 0.68507 -0.06852 C 0.68924 -0.08634 0.68941 -0.08495 0.68507 -0.11759 C 0.68334 -0.13009 0.67726 -0.13032 0.67031 -0.13333 C 0.66893 -0.13403 0.66597 -0.13518 0.66597 -0.13518 C 0.65573 -0.14421 0.6632 -0.13912 0.64097 -0.13912 " pathEditMode="relative" ptsTypes="fffffffffffffffffA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97 -0.13912 C 0.6401 -0.13935 0.62622 -0.13982 0.62188 -0.14306 C 0.61215 -0.15023 0.61215 -0.15208 0.60122 -0.15486 C 0.59931 -0.15695 0.59757 -0.15949 0.59531 -0.16088 C 0.59254 -0.16273 0.58646 -0.16482 0.58646 -0.16482 C 0.58125 -0.17014 0.57795 -0.17176 0.57188 -0.17454 C 0.56458 -0.18449 0.5625 -0.18912 0.55278 -0.19213 C 0.53872 -0.20463 0.52795 -0.22083 0.52031 -0.24121 C 0.51997 -0.24398 0.5184 -0.25926 0.51736 -0.26273 C 0.51545 -0.26968 0.51129 -0.27477 0.51007 -0.28241 C 0.50781 -0.2956 0.50504 -0.31412 0.49826 -0.32546 C 0.49445 -0.33195 0.48785 -0.33565 0.48507 -0.34306 C 0.48403 -0.3456 0.48351 -0.34861 0.48212 -0.35093 C 0.48056 -0.35347 0.47813 -0.35486 0.47622 -0.35695 C 0.47465 -0.3588 0.47309 -0.36065 0.47188 -0.36273 C 0.4625 -0.37801 0.45521 -0.39051 0.44097 -0.39815 C 0.43385 -0.40741 0.42604 -0.4169 0.41736 -0.42361 C 0.40903 -0.42986 0.39879 -0.43519 0.39097 -0.44306 C 0.37708 -0.45718 0.36493 -0.47361 0.35122 -0.4882 C 0.34861 -0.49954 0.3434 -0.51088 0.33941 -0.52153 C 0.3375 -0.53241 0.33576 -0.5419 0.33073 -0.55093 C 0.3276 -0.58634 0.32882 -0.62292 0.34392 -0.65301 C 0.34549 -0.66435 0.34948 -0.67361 0.35278 -0.68426 C 0.3533 -0.6882 0.3533 -0.69236 0.35417 -0.69607 C 0.35747 -0.70949 0.37431 -0.71134 0.38212 -0.71366 C 0.39445 -0.71227 0.40677 -0.71181 0.41892 -0.70972 C 0.43281 -0.70741 0.44184 -0.6919 0.45278 -0.68241 C 0.45642 -0.66158 0.45139 -0.68611 0.45712 -0.66875 C 0.45833 -0.66528 0.45972 -0.65394 0.46007 -0.65093 C 0.45938 -0.63773 0.46059 -0.61829 0.45278 -0.60787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77 -0.60787 C 0.44583 -0.58241 0.44826 -0.55324 0.45416 -0.52755 C 0.4559 -0.51042 0.45815 -0.49491 0.46753 -0.48241 C 0.46857 -0.47847 0.46944 -0.47454 0.47048 -0.4706 C 0.471 -0.46852 0.47343 -0.46829 0.47482 -0.4669 C 0.47985 -0.46111 0.48454 -0.45486 0.48958 -0.44907 C 0.49774 -0.44005 0.48992 -0.45069 0.49982 -0.4412 C 0.50815 -0.4331 0.5144 -0.42454 0.52482 -0.42176 C 0.53229 -0.41505 0.54131 -0.41481 0.54982 -0.41181 C 0.57586 -0.41273 0.59913 -0.40926 0.62343 -0.41782 C 0.62482 -0.41921 0.62621 -0.42083 0.62777 -0.42176 C 0.63055 -0.42338 0.63663 -0.42569 0.63663 -0.42569 C 0.64322 -0.43218 0.64999 -0.43403 0.65711 -0.43935 C 0.66232 -0.44329 0.66475 -0.44861 0.67048 -0.45116 C 0.6736 -0.45741 0.6776 -0.4625 0.68072 -0.46875 C 0.68454 -0.4838 0.68541 -0.49537 0.68663 -0.51181 C 0.68524 -0.52731 0.68593 -0.53356 0.67916 -0.54514 C 0.67777 -0.55162 0.67465 -0.56505 0.67187 -0.5706 C 0.66892 -0.57639 0.66371 -0.57963 0.66006 -0.58449 C 0.65885 -0.58611 0.65833 -0.58866 0.65711 -0.59028 C 0.65329 -0.59537 0.64808 -0.59931 0.64392 -0.60394 C 0.63732 -0.61157 0.63437 -0.62037 0.62621 -0.62361 C 0.61874 -0.63958 0.63038 -0.61644 0.61458 -0.63727 C 0.61024 -0.64282 0.60815 -0.65093 0.60416 -0.65694 C 0.60242 -0.65972 0.60017 -0.66204 0.59843 -0.66481 C 0.59617 -0.66852 0.59253 -0.67662 0.59253 -0.67662 C 0.59374 -0.68495 0.59444 -0.69977 0.59982 -0.70602 C 0.60242 -0.70903 0.60867 -0.71389 0.60867 -0.71389 C 0.61354 -0.72338 0.6092 -0.71736 0.61753 -0.72176 C 0.61961 -0.72292 0.62343 -0.72569 0.62343 -0.72569 " pathEditMode="relative" ptsTypes="fffffffffffffffffffffffffffffA">
                                      <p:cBhvr>
                                        <p:cTn id="22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150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2013-02-02T15:17:18Z</dcterms:created>
  <dcterms:modified xsi:type="dcterms:W3CDTF">2014-01-24T16:59:59Z</dcterms:modified>
</cp:coreProperties>
</file>