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0694-BBF6-45C4-AA97-06BD40512FF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90EB-C9DE-4EAF-B6CD-8DFE256EB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Дистанционное обучение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 класс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Повторение изученного материала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Выбери правильный ответ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225" y="1600200"/>
            <a:ext cx="81815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Притяжательный падеж имен существительных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u="sng" dirty="0" smtClean="0"/>
              <a:t>Переведи на русский язык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John’s bike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Kate’s friend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The teacher’s table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My sisters’ toys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My mother’s hat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The boys’ cars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6541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Притяжательный падеж имен существительных.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Напиши по образцу.</a:t>
            </a: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60775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Дистанционное обучение</vt:lpstr>
      <vt:lpstr>Выбери правильный ответ</vt:lpstr>
      <vt:lpstr>Притяжательный падеж имен существительных</vt:lpstr>
      <vt:lpstr>Притяжательный падеж имен существительных. Напиши по образцу.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</dc:title>
  <dc:creator>AMD</dc:creator>
  <cp:lastModifiedBy>Администратор</cp:lastModifiedBy>
  <cp:revision>2</cp:revision>
  <dcterms:created xsi:type="dcterms:W3CDTF">2014-02-25T19:36:50Z</dcterms:created>
  <dcterms:modified xsi:type="dcterms:W3CDTF">2014-02-26T05:32:57Z</dcterms:modified>
</cp:coreProperties>
</file>