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5" r:id="rId3"/>
    <p:sldId id="266" r:id="rId4"/>
    <p:sldId id="276" r:id="rId5"/>
    <p:sldId id="267" r:id="rId6"/>
    <p:sldId id="268" r:id="rId7"/>
    <p:sldId id="270" r:id="rId8"/>
    <p:sldId id="277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3C246D-6FB8-4507-BF7F-1515B9312EA1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74276C-5A54-46C8-844E-F13AEA3776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517232"/>
            <a:ext cx="8136904" cy="1470025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</a:rPr>
              <a:t>MY ANIMALS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Мои рисунки\н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21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Мои рисунки\рис22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"/>
            <a:ext cx="4716015" cy="21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Мои рисунки\о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4113"/>
            <a:ext cx="4427984" cy="19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Мои рисунки\роо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4112"/>
            <a:ext cx="4716015" cy="20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Документы\Мои рисунки\ллл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8137"/>
            <a:ext cx="4427984" cy="17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Мои рисунки\Рисунок14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8136"/>
            <a:ext cx="4716015" cy="17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08912" cy="924475"/>
          </a:xfrm>
        </p:spPr>
        <p:txBody>
          <a:bodyPr/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ATTENTION!!!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85293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A7D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подготовлена </a:t>
            </a:r>
            <a:r>
              <a:rPr lang="ru-RU" sz="3200" b="1" dirty="0">
                <a:solidFill>
                  <a:srgbClr val="4A7D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Смирновой Екатериной Юрьевной</a:t>
            </a:r>
            <a:r>
              <a:rPr lang="ru-RU" sz="3200" dirty="0">
                <a:solidFill>
                  <a:srgbClr val="4A7D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учителем английского языка МБОУГ № 20 г</a:t>
            </a:r>
            <a:r>
              <a:rPr lang="ru-RU" sz="3200" dirty="0" smtClean="0">
                <a:solidFill>
                  <a:srgbClr val="4A7D2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Тулы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D3E4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7200" dirty="0">
              <a:solidFill>
                <a:srgbClr val="D3E4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0148" y="1344092"/>
            <a:ext cx="1529804" cy="581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fish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2759943"/>
            <a:ext cx="2088232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swim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835464" y="5262077"/>
            <a:ext cx="2412267" cy="5210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A7D2C"/>
              </a:buClr>
            </a:pPr>
            <a:r>
              <a:rPr lang="en-US" sz="3200" b="1" dirty="0" smtClean="0">
                <a:solidFill>
                  <a:srgbClr val="4A7D2C">
                    <a:lumMod val="75000"/>
                  </a:srgbClr>
                </a:solidFill>
              </a:rPr>
              <a:t>monkey</a:t>
            </a:r>
            <a:endParaRPr lang="ru-RU" sz="3200" b="1" dirty="0">
              <a:solidFill>
                <a:srgbClr val="4A7D2C">
                  <a:lumMod val="75000"/>
                </a:srgb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3462" y="330075"/>
            <a:ext cx="1529804" cy="5817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4A7D2C"/>
              </a:buClr>
              <a:buFont typeface="Wingdings 2"/>
              <a:buNone/>
            </a:pPr>
            <a:r>
              <a:rPr lang="en-US" sz="3200" b="1" dirty="0" smtClean="0">
                <a:solidFill>
                  <a:srgbClr val="4A7D2C">
                    <a:lumMod val="75000"/>
                  </a:srgbClr>
                </a:solidFill>
              </a:rPr>
              <a:t>frog</a:t>
            </a:r>
            <a:endParaRPr lang="ru-RU" sz="3200" b="1" dirty="0">
              <a:solidFill>
                <a:srgbClr val="4A7D2C">
                  <a:lumMod val="75000"/>
                </a:srgb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716016" y="2740080"/>
            <a:ext cx="1529804" cy="5817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A7D2C"/>
              </a:buClr>
            </a:pPr>
            <a:r>
              <a:rPr lang="en-US" sz="3200" b="1" dirty="0" smtClean="0">
                <a:solidFill>
                  <a:srgbClr val="4A7D2C">
                    <a:lumMod val="75000"/>
                  </a:srgbClr>
                </a:solidFill>
              </a:rPr>
              <a:t>bird</a:t>
            </a:r>
            <a:endParaRPr lang="ru-RU" sz="3200" b="1" dirty="0">
              <a:solidFill>
                <a:srgbClr val="4A7D2C">
                  <a:lumMod val="75000"/>
                </a:srgb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44769" y="2435601"/>
            <a:ext cx="2156669" cy="78154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jump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26532" y="5867163"/>
            <a:ext cx="2179216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run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41598" y="4225403"/>
            <a:ext cx="1888976" cy="78336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sing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-59822" y="5825837"/>
            <a:ext cx="2156669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dance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4770" y="3744613"/>
            <a:ext cx="1742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A7D2C">
                    <a:lumMod val="75000"/>
                  </a:srgbClr>
                </a:solidFill>
              </a:rPr>
              <a:t>horse</a:t>
            </a:r>
            <a:endParaRPr lang="ru-RU" sz="3200" b="1" dirty="0">
              <a:solidFill>
                <a:srgbClr val="4A7D2C">
                  <a:lumMod val="75000"/>
                </a:srgbClr>
              </a:solidFill>
            </a:endParaRPr>
          </a:p>
        </p:txBody>
      </p:sp>
      <p:pic>
        <p:nvPicPr>
          <p:cNvPr id="5" name="Picture 2" descr="D:\Мои Документы\Мои рисунки\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Мои рисунки\s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32" y="2502768"/>
            <a:ext cx="211035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Мои Документы\Мои рисунки\Рисунок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2" y="935005"/>
            <a:ext cx="2162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Мои Документы\Мои рисунки\m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04" y="4108184"/>
            <a:ext cx="2096847" cy="16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ои Документы\Мои рисунки\hor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85" y="4329518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2" y="0"/>
            <a:ext cx="7239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145" y="1561145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 CAN JUMP LIKE  A FROG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BOING, BOING.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 CAN SWIM LIKE A FISH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SPLISH, SPLASH.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 CAN JUMP AND I CAN SWIM,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 CAN DANCE AND I CAN SING,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I CAN RUN AND RUN AND RUN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JUST LIKE THIS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52 ex 3 p 6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248400"/>
            <a:ext cx="609600" cy="609600"/>
          </a:xfrm>
          <a:prstGeom prst="rect">
            <a:avLst/>
          </a:prstGeom>
        </p:spPr>
      </p:pic>
      <p:pic>
        <p:nvPicPr>
          <p:cNvPr id="4098" name="Picture 2" descr="D:\Мои Документы\Мои рисунки\прыгать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783"/>
            <a:ext cx="19621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Мои рисунки\плавать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348880"/>
            <a:ext cx="1771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Мои рисунки\петь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28" y="5228106"/>
            <a:ext cx="1440160" cy="16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Мои рисунки\танцев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805468"/>
            <a:ext cx="1895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Мои рисунки\бег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548"/>
            <a:ext cx="201622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4171"/>
            <a:ext cx="7255904" cy="11521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52875"/>
            <a:ext cx="2051720" cy="332409"/>
          </a:xfrm>
        </p:spPr>
        <p:txBody>
          <a:bodyPr>
            <a:no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wim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like a fish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40152" y="1844824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I can jump too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-147871" y="3299696"/>
            <a:ext cx="2555776" cy="97868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I can jump like a frog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2755"/>
            <a:ext cx="161297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93" y="4813387"/>
            <a:ext cx="1754587" cy="10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2627784" y="5910004"/>
            <a:ext cx="2298560" cy="332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A7D2C"/>
              </a:buClr>
            </a:pPr>
            <a:r>
              <a:rPr lang="en-US" sz="2400" b="1" dirty="0" smtClean="0">
                <a:solidFill>
                  <a:srgbClr val="4A7D2C">
                    <a:lumMod val="75000"/>
                  </a:srgbClr>
                </a:solidFill>
              </a:rPr>
              <a:t>run like a horse</a:t>
            </a:r>
            <a:endParaRPr lang="ru-RU" sz="2400" b="1" dirty="0">
              <a:solidFill>
                <a:srgbClr val="4A7D2C">
                  <a:lumMod val="75000"/>
                </a:srgbClr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790872" y="5930265"/>
            <a:ext cx="2298560" cy="332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A7D2C"/>
              </a:buClr>
            </a:pPr>
            <a:r>
              <a:rPr lang="en-US" sz="2400" b="1" dirty="0" smtClean="0">
                <a:solidFill>
                  <a:srgbClr val="4A7D2C">
                    <a:lumMod val="75000"/>
                  </a:srgbClr>
                </a:solidFill>
              </a:rPr>
              <a:t>sing like a bird</a:t>
            </a:r>
            <a:endParaRPr lang="ru-RU" sz="2400" b="1" dirty="0">
              <a:solidFill>
                <a:srgbClr val="4A7D2C">
                  <a:lumMod val="75000"/>
                </a:srgb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651561" y="4780655"/>
            <a:ext cx="2298560" cy="33240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A7D2C"/>
              </a:buClr>
            </a:pPr>
            <a:r>
              <a:rPr lang="en-US" sz="2400" b="1" dirty="0" smtClean="0">
                <a:solidFill>
                  <a:srgbClr val="4A7D2C">
                    <a:lumMod val="75000"/>
                  </a:srgbClr>
                </a:solidFill>
              </a:rPr>
              <a:t>dance like a monkey</a:t>
            </a:r>
            <a:endParaRPr lang="ru-RU" sz="2400" b="1" dirty="0">
              <a:solidFill>
                <a:srgbClr val="4A7D2C">
                  <a:lumMod val="75000"/>
                </a:srgbClr>
              </a:solidFill>
            </a:endParaRPr>
          </a:p>
        </p:txBody>
      </p:sp>
      <p:pic>
        <p:nvPicPr>
          <p:cNvPr id="5" name="Picture 2" descr="D:\Мои Документы\Мои рисунки\chi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075653" cy="31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ои Документы\Мои рисунки\ккк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99696"/>
            <a:ext cx="1800200" cy="14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и рисунки\птич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72" y="4780655"/>
            <a:ext cx="1860689" cy="11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166992" cy="90872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8663" y="2636911"/>
            <a:ext cx="1629541" cy="3439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climb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0571" y="2636912"/>
            <a:ext cx="1080120" cy="34392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b="1" dirty="0" smtClean="0"/>
              <a:t>fly</a:t>
            </a:r>
            <a:endParaRPr lang="ru-RU" sz="2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9" y="3641813"/>
            <a:ext cx="1659654" cy="20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83663"/>
            <a:ext cx="1727969" cy="209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956086" y="3933056"/>
            <a:ext cx="1683834" cy="991737"/>
          </a:xfrm>
          <a:custGeom>
            <a:avLst/>
            <a:gdLst>
              <a:gd name="connsiteX0" fmla="*/ 0 w 1683834"/>
              <a:gd name="connsiteY0" fmla="*/ 568713 h 1237786"/>
              <a:gd name="connsiteX1" fmla="*/ 0 w 1683834"/>
              <a:gd name="connsiteY1" fmla="*/ 568713 h 1237786"/>
              <a:gd name="connsiteX2" fmla="*/ 78059 w 1683834"/>
              <a:gd name="connsiteY2" fmla="*/ 490654 h 1237786"/>
              <a:gd name="connsiteX3" fmla="*/ 122663 w 1683834"/>
              <a:gd name="connsiteY3" fmla="*/ 479503 h 1237786"/>
              <a:gd name="connsiteX4" fmla="*/ 156117 w 1683834"/>
              <a:gd name="connsiteY4" fmla="*/ 468352 h 1237786"/>
              <a:gd name="connsiteX5" fmla="*/ 223024 w 1683834"/>
              <a:gd name="connsiteY5" fmla="*/ 434898 h 1237786"/>
              <a:gd name="connsiteX6" fmla="*/ 267629 w 1683834"/>
              <a:gd name="connsiteY6" fmla="*/ 390293 h 1237786"/>
              <a:gd name="connsiteX7" fmla="*/ 278781 w 1683834"/>
              <a:gd name="connsiteY7" fmla="*/ 356839 h 1237786"/>
              <a:gd name="connsiteX8" fmla="*/ 356839 w 1683834"/>
              <a:gd name="connsiteY8" fmla="*/ 289932 h 1237786"/>
              <a:gd name="connsiteX9" fmla="*/ 401444 w 1683834"/>
              <a:gd name="connsiteY9" fmla="*/ 245327 h 1237786"/>
              <a:gd name="connsiteX10" fmla="*/ 434898 w 1683834"/>
              <a:gd name="connsiteY10" fmla="*/ 211874 h 1237786"/>
              <a:gd name="connsiteX11" fmla="*/ 457200 w 1683834"/>
              <a:gd name="connsiteY11" fmla="*/ 189571 h 1237786"/>
              <a:gd name="connsiteX12" fmla="*/ 490654 w 1683834"/>
              <a:gd name="connsiteY12" fmla="*/ 144966 h 1237786"/>
              <a:gd name="connsiteX13" fmla="*/ 535259 w 1683834"/>
              <a:gd name="connsiteY13" fmla="*/ 111513 h 1237786"/>
              <a:gd name="connsiteX14" fmla="*/ 591015 w 1683834"/>
              <a:gd name="connsiteY14" fmla="*/ 66908 h 1237786"/>
              <a:gd name="connsiteX15" fmla="*/ 702527 w 1683834"/>
              <a:gd name="connsiteY15" fmla="*/ 22303 h 1237786"/>
              <a:gd name="connsiteX16" fmla="*/ 814039 w 1683834"/>
              <a:gd name="connsiteY16" fmla="*/ 0 h 1237786"/>
              <a:gd name="connsiteX17" fmla="*/ 1081668 w 1683834"/>
              <a:gd name="connsiteY17" fmla="*/ 11152 h 1237786"/>
              <a:gd name="connsiteX18" fmla="*/ 1193181 w 1683834"/>
              <a:gd name="connsiteY18" fmla="*/ 33454 h 1237786"/>
              <a:gd name="connsiteX19" fmla="*/ 1226634 w 1683834"/>
              <a:gd name="connsiteY19" fmla="*/ 55757 h 1237786"/>
              <a:gd name="connsiteX20" fmla="*/ 1282390 w 1683834"/>
              <a:gd name="connsiteY20" fmla="*/ 111513 h 1237786"/>
              <a:gd name="connsiteX21" fmla="*/ 1371600 w 1683834"/>
              <a:gd name="connsiteY21" fmla="*/ 156117 h 1237786"/>
              <a:gd name="connsiteX22" fmla="*/ 1438507 w 1683834"/>
              <a:gd name="connsiteY22" fmla="*/ 200722 h 1237786"/>
              <a:gd name="connsiteX23" fmla="*/ 1460810 w 1683834"/>
              <a:gd name="connsiteY23" fmla="*/ 223025 h 1237786"/>
              <a:gd name="connsiteX24" fmla="*/ 1494263 w 1683834"/>
              <a:gd name="connsiteY24" fmla="*/ 245327 h 1237786"/>
              <a:gd name="connsiteX25" fmla="*/ 1550020 w 1683834"/>
              <a:gd name="connsiteY25" fmla="*/ 301083 h 1237786"/>
              <a:gd name="connsiteX26" fmla="*/ 1605776 w 1683834"/>
              <a:gd name="connsiteY26" fmla="*/ 345688 h 1237786"/>
              <a:gd name="connsiteX27" fmla="*/ 1650381 w 1683834"/>
              <a:gd name="connsiteY27" fmla="*/ 412596 h 1237786"/>
              <a:gd name="connsiteX28" fmla="*/ 1661532 w 1683834"/>
              <a:gd name="connsiteY28" fmla="*/ 446049 h 1237786"/>
              <a:gd name="connsiteX29" fmla="*/ 1683834 w 1683834"/>
              <a:gd name="connsiteY29" fmla="*/ 524108 h 1237786"/>
              <a:gd name="connsiteX30" fmla="*/ 1672683 w 1683834"/>
              <a:gd name="connsiteY30" fmla="*/ 825191 h 1237786"/>
              <a:gd name="connsiteX31" fmla="*/ 1639229 w 1683834"/>
              <a:gd name="connsiteY31" fmla="*/ 892098 h 1237786"/>
              <a:gd name="connsiteX32" fmla="*/ 1616927 w 1683834"/>
              <a:gd name="connsiteY32" fmla="*/ 936703 h 1237786"/>
              <a:gd name="connsiteX33" fmla="*/ 1538868 w 1683834"/>
              <a:gd name="connsiteY33" fmla="*/ 1025913 h 1237786"/>
              <a:gd name="connsiteX34" fmla="*/ 1471961 w 1683834"/>
              <a:gd name="connsiteY34" fmla="*/ 1070517 h 1237786"/>
              <a:gd name="connsiteX35" fmla="*/ 1405054 w 1683834"/>
              <a:gd name="connsiteY35" fmla="*/ 1126274 h 1237786"/>
              <a:gd name="connsiteX36" fmla="*/ 1371600 w 1683834"/>
              <a:gd name="connsiteY36" fmla="*/ 1159727 h 1237786"/>
              <a:gd name="connsiteX37" fmla="*/ 1304693 w 1683834"/>
              <a:gd name="connsiteY37" fmla="*/ 1182030 h 1237786"/>
              <a:gd name="connsiteX38" fmla="*/ 1260088 w 1683834"/>
              <a:gd name="connsiteY38" fmla="*/ 1204332 h 1237786"/>
              <a:gd name="connsiteX39" fmla="*/ 1081668 w 1683834"/>
              <a:gd name="connsiteY39" fmla="*/ 1215483 h 1237786"/>
              <a:gd name="connsiteX40" fmla="*/ 1025912 w 1683834"/>
              <a:gd name="connsiteY40" fmla="*/ 1226635 h 1237786"/>
              <a:gd name="connsiteX41" fmla="*/ 981307 w 1683834"/>
              <a:gd name="connsiteY41" fmla="*/ 1237786 h 1237786"/>
              <a:gd name="connsiteX42" fmla="*/ 780585 w 1683834"/>
              <a:gd name="connsiteY42" fmla="*/ 1226635 h 1237786"/>
              <a:gd name="connsiteX43" fmla="*/ 735981 w 1683834"/>
              <a:gd name="connsiteY43" fmla="*/ 1215483 h 1237786"/>
              <a:gd name="connsiteX44" fmla="*/ 680224 w 1683834"/>
              <a:gd name="connsiteY44" fmla="*/ 1204332 h 1237786"/>
              <a:gd name="connsiteX45" fmla="*/ 646771 w 1683834"/>
              <a:gd name="connsiteY45" fmla="*/ 1193181 h 1237786"/>
              <a:gd name="connsiteX46" fmla="*/ 568712 w 1683834"/>
              <a:gd name="connsiteY46" fmla="*/ 1170878 h 1237786"/>
              <a:gd name="connsiteX47" fmla="*/ 468351 w 1683834"/>
              <a:gd name="connsiteY47" fmla="*/ 1115122 h 1237786"/>
              <a:gd name="connsiteX48" fmla="*/ 434898 w 1683834"/>
              <a:gd name="connsiteY48" fmla="*/ 1092820 h 1237786"/>
              <a:gd name="connsiteX49" fmla="*/ 412595 w 1683834"/>
              <a:gd name="connsiteY49" fmla="*/ 1070517 h 1237786"/>
              <a:gd name="connsiteX50" fmla="*/ 379142 w 1683834"/>
              <a:gd name="connsiteY50" fmla="*/ 1059366 h 1237786"/>
              <a:gd name="connsiteX51" fmla="*/ 334537 w 1683834"/>
              <a:gd name="connsiteY51" fmla="*/ 1014761 h 1237786"/>
              <a:gd name="connsiteX52" fmla="*/ 312234 w 1683834"/>
              <a:gd name="connsiteY52" fmla="*/ 992459 h 1237786"/>
              <a:gd name="connsiteX53" fmla="*/ 289932 w 1683834"/>
              <a:gd name="connsiteY53" fmla="*/ 959005 h 1237786"/>
              <a:gd name="connsiteX54" fmla="*/ 256478 w 1683834"/>
              <a:gd name="connsiteY54" fmla="*/ 925552 h 1237786"/>
              <a:gd name="connsiteX55" fmla="*/ 178420 w 1683834"/>
              <a:gd name="connsiteY55" fmla="*/ 847493 h 1237786"/>
              <a:gd name="connsiteX56" fmla="*/ 122663 w 1683834"/>
              <a:gd name="connsiteY56" fmla="*/ 769435 h 1237786"/>
              <a:gd name="connsiteX57" fmla="*/ 100361 w 1683834"/>
              <a:gd name="connsiteY57" fmla="*/ 747132 h 1237786"/>
              <a:gd name="connsiteX58" fmla="*/ 78059 w 1683834"/>
              <a:gd name="connsiteY58" fmla="*/ 702527 h 1237786"/>
              <a:gd name="connsiteX59" fmla="*/ 55756 w 1683834"/>
              <a:gd name="connsiteY59" fmla="*/ 680225 h 1237786"/>
              <a:gd name="connsiteX60" fmla="*/ 11151 w 1683834"/>
              <a:gd name="connsiteY60" fmla="*/ 624469 h 1237786"/>
              <a:gd name="connsiteX61" fmla="*/ 0 w 1683834"/>
              <a:gd name="connsiteY61" fmla="*/ 568713 h 12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683834" h="1237786">
                <a:moveTo>
                  <a:pt x="0" y="568713"/>
                </a:moveTo>
                <a:lnTo>
                  <a:pt x="0" y="568713"/>
                </a:lnTo>
                <a:cubicBezTo>
                  <a:pt x="26020" y="542693"/>
                  <a:pt x="48300" y="512297"/>
                  <a:pt x="78059" y="490654"/>
                </a:cubicBezTo>
                <a:cubicBezTo>
                  <a:pt x="90453" y="481640"/>
                  <a:pt x="107927" y="483713"/>
                  <a:pt x="122663" y="479503"/>
                </a:cubicBezTo>
                <a:cubicBezTo>
                  <a:pt x="133965" y="476274"/>
                  <a:pt x="144966" y="472069"/>
                  <a:pt x="156117" y="468352"/>
                </a:cubicBezTo>
                <a:cubicBezTo>
                  <a:pt x="226854" y="397615"/>
                  <a:pt x="113415" y="503404"/>
                  <a:pt x="223024" y="434898"/>
                </a:cubicBezTo>
                <a:cubicBezTo>
                  <a:pt x="240855" y="423754"/>
                  <a:pt x="267629" y="390293"/>
                  <a:pt x="267629" y="390293"/>
                </a:cubicBezTo>
                <a:cubicBezTo>
                  <a:pt x="271346" y="379142"/>
                  <a:pt x="271949" y="366404"/>
                  <a:pt x="278781" y="356839"/>
                </a:cubicBezTo>
                <a:cubicBezTo>
                  <a:pt x="321059" y="297650"/>
                  <a:pt x="313413" y="327154"/>
                  <a:pt x="356839" y="289932"/>
                </a:cubicBezTo>
                <a:cubicBezTo>
                  <a:pt x="372804" y="276248"/>
                  <a:pt x="386576" y="260195"/>
                  <a:pt x="401444" y="245327"/>
                </a:cubicBezTo>
                <a:lnTo>
                  <a:pt x="434898" y="211874"/>
                </a:lnTo>
                <a:cubicBezTo>
                  <a:pt x="442332" y="204440"/>
                  <a:pt x="450892" y="197982"/>
                  <a:pt x="457200" y="189571"/>
                </a:cubicBezTo>
                <a:cubicBezTo>
                  <a:pt x="468351" y="174703"/>
                  <a:pt x="477512" y="158108"/>
                  <a:pt x="490654" y="144966"/>
                </a:cubicBezTo>
                <a:cubicBezTo>
                  <a:pt x="503796" y="131824"/>
                  <a:pt x="520981" y="123411"/>
                  <a:pt x="535259" y="111513"/>
                </a:cubicBezTo>
                <a:cubicBezTo>
                  <a:pt x="575229" y="78205"/>
                  <a:pt x="538371" y="96990"/>
                  <a:pt x="591015" y="66908"/>
                </a:cubicBezTo>
                <a:cubicBezTo>
                  <a:pt x="623042" y="48607"/>
                  <a:pt x="667373" y="29334"/>
                  <a:pt x="702527" y="22303"/>
                </a:cubicBezTo>
                <a:lnTo>
                  <a:pt x="814039" y="0"/>
                </a:lnTo>
                <a:cubicBezTo>
                  <a:pt x="903249" y="3717"/>
                  <a:pt x="992579" y="5213"/>
                  <a:pt x="1081668" y="11152"/>
                </a:cubicBezTo>
                <a:cubicBezTo>
                  <a:pt x="1118953" y="13638"/>
                  <a:pt x="1156967" y="24401"/>
                  <a:pt x="1193181" y="33454"/>
                </a:cubicBezTo>
                <a:cubicBezTo>
                  <a:pt x="1204332" y="40888"/>
                  <a:pt x="1217157" y="46280"/>
                  <a:pt x="1226634" y="55757"/>
                </a:cubicBezTo>
                <a:cubicBezTo>
                  <a:pt x="1277181" y="106304"/>
                  <a:pt x="1216977" y="75833"/>
                  <a:pt x="1282390" y="111513"/>
                </a:cubicBezTo>
                <a:cubicBezTo>
                  <a:pt x="1311577" y="127433"/>
                  <a:pt x="1371600" y="156117"/>
                  <a:pt x="1371600" y="156117"/>
                </a:cubicBezTo>
                <a:cubicBezTo>
                  <a:pt x="1414997" y="221214"/>
                  <a:pt x="1366499" y="164718"/>
                  <a:pt x="1438507" y="200722"/>
                </a:cubicBezTo>
                <a:cubicBezTo>
                  <a:pt x="1447911" y="205424"/>
                  <a:pt x="1452600" y="216457"/>
                  <a:pt x="1460810" y="223025"/>
                </a:cubicBezTo>
                <a:cubicBezTo>
                  <a:pt x="1471275" y="231397"/>
                  <a:pt x="1484177" y="236502"/>
                  <a:pt x="1494263" y="245327"/>
                </a:cubicBezTo>
                <a:cubicBezTo>
                  <a:pt x="1514044" y="262635"/>
                  <a:pt x="1528151" y="286503"/>
                  <a:pt x="1550020" y="301083"/>
                </a:cubicBezTo>
                <a:cubicBezTo>
                  <a:pt x="1592221" y="329218"/>
                  <a:pt x="1573996" y="313910"/>
                  <a:pt x="1605776" y="345688"/>
                </a:cubicBezTo>
                <a:cubicBezTo>
                  <a:pt x="1632290" y="425231"/>
                  <a:pt x="1594695" y="329067"/>
                  <a:pt x="1650381" y="412596"/>
                </a:cubicBezTo>
                <a:cubicBezTo>
                  <a:pt x="1656901" y="422376"/>
                  <a:pt x="1658303" y="434747"/>
                  <a:pt x="1661532" y="446049"/>
                </a:cubicBezTo>
                <a:cubicBezTo>
                  <a:pt x="1689538" y="544072"/>
                  <a:pt x="1657096" y="443891"/>
                  <a:pt x="1683834" y="524108"/>
                </a:cubicBezTo>
                <a:cubicBezTo>
                  <a:pt x="1680117" y="624469"/>
                  <a:pt x="1679363" y="724984"/>
                  <a:pt x="1672683" y="825191"/>
                </a:cubicBezTo>
                <a:cubicBezTo>
                  <a:pt x="1670754" y="854123"/>
                  <a:pt x="1652704" y="868516"/>
                  <a:pt x="1639229" y="892098"/>
                </a:cubicBezTo>
                <a:cubicBezTo>
                  <a:pt x="1630982" y="906531"/>
                  <a:pt x="1625174" y="922270"/>
                  <a:pt x="1616927" y="936703"/>
                </a:cubicBezTo>
                <a:cubicBezTo>
                  <a:pt x="1598791" y="968440"/>
                  <a:pt x="1567335" y="1006935"/>
                  <a:pt x="1538868" y="1025913"/>
                </a:cubicBezTo>
                <a:cubicBezTo>
                  <a:pt x="1516566" y="1040781"/>
                  <a:pt x="1490914" y="1051564"/>
                  <a:pt x="1471961" y="1070517"/>
                </a:cubicBezTo>
                <a:cubicBezTo>
                  <a:pt x="1374234" y="1168244"/>
                  <a:pt x="1498196" y="1048655"/>
                  <a:pt x="1405054" y="1126274"/>
                </a:cubicBezTo>
                <a:cubicBezTo>
                  <a:pt x="1392939" y="1136370"/>
                  <a:pt x="1385386" y="1152068"/>
                  <a:pt x="1371600" y="1159727"/>
                </a:cubicBezTo>
                <a:cubicBezTo>
                  <a:pt x="1351050" y="1171144"/>
                  <a:pt x="1325720" y="1171517"/>
                  <a:pt x="1304693" y="1182030"/>
                </a:cubicBezTo>
                <a:cubicBezTo>
                  <a:pt x="1289825" y="1189464"/>
                  <a:pt x="1276527" y="1201866"/>
                  <a:pt x="1260088" y="1204332"/>
                </a:cubicBezTo>
                <a:cubicBezTo>
                  <a:pt x="1201158" y="1213171"/>
                  <a:pt x="1141141" y="1211766"/>
                  <a:pt x="1081668" y="1215483"/>
                </a:cubicBezTo>
                <a:cubicBezTo>
                  <a:pt x="1063083" y="1219200"/>
                  <a:pt x="1044414" y="1222523"/>
                  <a:pt x="1025912" y="1226635"/>
                </a:cubicBezTo>
                <a:cubicBezTo>
                  <a:pt x="1010951" y="1229960"/>
                  <a:pt x="996633" y="1237786"/>
                  <a:pt x="981307" y="1237786"/>
                </a:cubicBezTo>
                <a:cubicBezTo>
                  <a:pt x="914296" y="1237786"/>
                  <a:pt x="847492" y="1230352"/>
                  <a:pt x="780585" y="1226635"/>
                </a:cubicBezTo>
                <a:cubicBezTo>
                  <a:pt x="765717" y="1222918"/>
                  <a:pt x="750942" y="1218808"/>
                  <a:pt x="735981" y="1215483"/>
                </a:cubicBezTo>
                <a:cubicBezTo>
                  <a:pt x="717479" y="1211371"/>
                  <a:pt x="698612" y="1208929"/>
                  <a:pt x="680224" y="1204332"/>
                </a:cubicBezTo>
                <a:cubicBezTo>
                  <a:pt x="668821" y="1201481"/>
                  <a:pt x="658073" y="1196410"/>
                  <a:pt x="646771" y="1193181"/>
                </a:cubicBezTo>
                <a:cubicBezTo>
                  <a:pt x="548774" y="1165182"/>
                  <a:pt x="648909" y="1197612"/>
                  <a:pt x="568712" y="1170878"/>
                </a:cubicBezTo>
                <a:cubicBezTo>
                  <a:pt x="480976" y="1105078"/>
                  <a:pt x="570569" y="1166231"/>
                  <a:pt x="468351" y="1115122"/>
                </a:cubicBezTo>
                <a:cubicBezTo>
                  <a:pt x="456364" y="1109128"/>
                  <a:pt x="445363" y="1101192"/>
                  <a:pt x="434898" y="1092820"/>
                </a:cubicBezTo>
                <a:cubicBezTo>
                  <a:pt x="426688" y="1086252"/>
                  <a:pt x="421610" y="1075926"/>
                  <a:pt x="412595" y="1070517"/>
                </a:cubicBezTo>
                <a:cubicBezTo>
                  <a:pt x="402516" y="1064469"/>
                  <a:pt x="390293" y="1063083"/>
                  <a:pt x="379142" y="1059366"/>
                </a:cubicBezTo>
                <a:lnTo>
                  <a:pt x="334537" y="1014761"/>
                </a:lnTo>
                <a:cubicBezTo>
                  <a:pt x="327103" y="1007327"/>
                  <a:pt x="318066" y="1001207"/>
                  <a:pt x="312234" y="992459"/>
                </a:cubicBezTo>
                <a:cubicBezTo>
                  <a:pt x="304800" y="981308"/>
                  <a:pt x="298512" y="969301"/>
                  <a:pt x="289932" y="959005"/>
                </a:cubicBezTo>
                <a:cubicBezTo>
                  <a:pt x="279836" y="946890"/>
                  <a:pt x="266160" y="938000"/>
                  <a:pt x="256478" y="925552"/>
                </a:cubicBezTo>
                <a:cubicBezTo>
                  <a:pt x="193849" y="845029"/>
                  <a:pt x="242347" y="868802"/>
                  <a:pt x="178420" y="847493"/>
                </a:cubicBezTo>
                <a:cubicBezTo>
                  <a:pt x="105365" y="774438"/>
                  <a:pt x="181371" y="857496"/>
                  <a:pt x="122663" y="769435"/>
                </a:cubicBezTo>
                <a:cubicBezTo>
                  <a:pt x="116831" y="760687"/>
                  <a:pt x="106193" y="755880"/>
                  <a:pt x="100361" y="747132"/>
                </a:cubicBezTo>
                <a:cubicBezTo>
                  <a:pt x="91140" y="733301"/>
                  <a:pt x="87280" y="716358"/>
                  <a:pt x="78059" y="702527"/>
                </a:cubicBezTo>
                <a:cubicBezTo>
                  <a:pt x="72227" y="693779"/>
                  <a:pt x="62324" y="688435"/>
                  <a:pt x="55756" y="680225"/>
                </a:cubicBezTo>
                <a:cubicBezTo>
                  <a:pt x="-513" y="609889"/>
                  <a:pt x="65002" y="678317"/>
                  <a:pt x="11151" y="624469"/>
                </a:cubicBezTo>
                <a:cubicBezTo>
                  <a:pt x="-1662" y="586028"/>
                  <a:pt x="1858" y="578006"/>
                  <a:pt x="0" y="5687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YUMP?</a:t>
            </a:r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4399011" y="3846027"/>
            <a:ext cx="1766526" cy="766244"/>
          </a:xfrm>
          <a:custGeom>
            <a:avLst/>
            <a:gdLst>
              <a:gd name="connsiteX0" fmla="*/ 1249419 w 1550502"/>
              <a:gd name="connsiteY0" fmla="*/ 46162 h 766244"/>
              <a:gd name="connsiteX1" fmla="*/ 1249419 w 1550502"/>
              <a:gd name="connsiteY1" fmla="*/ 46162 h 766244"/>
              <a:gd name="connsiteX2" fmla="*/ 1037546 w 1550502"/>
              <a:gd name="connsiteY2" fmla="*/ 68465 h 766244"/>
              <a:gd name="connsiteX3" fmla="*/ 781068 w 1550502"/>
              <a:gd name="connsiteY3" fmla="*/ 79616 h 766244"/>
              <a:gd name="connsiteX4" fmla="*/ 446531 w 1550502"/>
              <a:gd name="connsiteY4" fmla="*/ 101918 h 766244"/>
              <a:gd name="connsiteX5" fmla="*/ 390775 w 1550502"/>
              <a:gd name="connsiteY5" fmla="*/ 135372 h 766244"/>
              <a:gd name="connsiteX6" fmla="*/ 290414 w 1550502"/>
              <a:gd name="connsiteY6" fmla="*/ 168826 h 766244"/>
              <a:gd name="connsiteX7" fmla="*/ 212356 w 1550502"/>
              <a:gd name="connsiteY7" fmla="*/ 213430 h 766244"/>
              <a:gd name="connsiteX8" fmla="*/ 178902 w 1550502"/>
              <a:gd name="connsiteY8" fmla="*/ 224582 h 766244"/>
              <a:gd name="connsiteX9" fmla="*/ 134297 w 1550502"/>
              <a:gd name="connsiteY9" fmla="*/ 291489 h 766244"/>
              <a:gd name="connsiteX10" fmla="*/ 111995 w 1550502"/>
              <a:gd name="connsiteY10" fmla="*/ 324943 h 766244"/>
              <a:gd name="connsiteX11" fmla="*/ 100843 w 1550502"/>
              <a:gd name="connsiteY11" fmla="*/ 358396 h 766244"/>
              <a:gd name="connsiteX12" fmla="*/ 78541 w 1550502"/>
              <a:gd name="connsiteY12" fmla="*/ 380699 h 766244"/>
              <a:gd name="connsiteX13" fmla="*/ 33936 w 1550502"/>
              <a:gd name="connsiteY13" fmla="*/ 436455 h 766244"/>
              <a:gd name="connsiteX14" fmla="*/ 22785 w 1550502"/>
              <a:gd name="connsiteY14" fmla="*/ 469909 h 766244"/>
              <a:gd name="connsiteX15" fmla="*/ 483 w 1550502"/>
              <a:gd name="connsiteY15" fmla="*/ 503362 h 766244"/>
              <a:gd name="connsiteX16" fmla="*/ 11634 w 1550502"/>
              <a:gd name="connsiteY16" fmla="*/ 581421 h 766244"/>
              <a:gd name="connsiteX17" fmla="*/ 67390 w 1550502"/>
              <a:gd name="connsiteY17" fmla="*/ 659479 h 766244"/>
              <a:gd name="connsiteX18" fmla="*/ 100843 w 1550502"/>
              <a:gd name="connsiteY18" fmla="*/ 670630 h 766244"/>
              <a:gd name="connsiteX19" fmla="*/ 234658 w 1550502"/>
              <a:gd name="connsiteY19" fmla="*/ 726387 h 766244"/>
              <a:gd name="connsiteX20" fmla="*/ 279263 w 1550502"/>
              <a:gd name="connsiteY20" fmla="*/ 748689 h 766244"/>
              <a:gd name="connsiteX21" fmla="*/ 1026395 w 1550502"/>
              <a:gd name="connsiteY21" fmla="*/ 726387 h 766244"/>
              <a:gd name="connsiteX22" fmla="*/ 1126756 w 1550502"/>
              <a:gd name="connsiteY22" fmla="*/ 659479 h 766244"/>
              <a:gd name="connsiteX23" fmla="*/ 1160209 w 1550502"/>
              <a:gd name="connsiteY23" fmla="*/ 637177 h 766244"/>
              <a:gd name="connsiteX24" fmla="*/ 1193663 w 1550502"/>
              <a:gd name="connsiteY24" fmla="*/ 614874 h 766244"/>
              <a:gd name="connsiteX25" fmla="*/ 1215965 w 1550502"/>
              <a:gd name="connsiteY25" fmla="*/ 581421 h 766244"/>
              <a:gd name="connsiteX26" fmla="*/ 1238268 w 1550502"/>
              <a:gd name="connsiteY26" fmla="*/ 559118 h 766244"/>
              <a:gd name="connsiteX27" fmla="*/ 1249419 w 1550502"/>
              <a:gd name="connsiteY27" fmla="*/ 514513 h 766244"/>
              <a:gd name="connsiteX28" fmla="*/ 1260570 w 1550502"/>
              <a:gd name="connsiteY28" fmla="*/ 481060 h 766244"/>
              <a:gd name="connsiteX29" fmla="*/ 1294024 w 1550502"/>
              <a:gd name="connsiteY29" fmla="*/ 269187 h 766244"/>
              <a:gd name="connsiteX30" fmla="*/ 1316326 w 1550502"/>
              <a:gd name="connsiteY30" fmla="*/ 246884 h 766244"/>
              <a:gd name="connsiteX31" fmla="*/ 1338629 w 1550502"/>
              <a:gd name="connsiteY31" fmla="*/ 179977 h 766244"/>
              <a:gd name="connsiteX32" fmla="*/ 1427839 w 1550502"/>
              <a:gd name="connsiteY32" fmla="*/ 113070 h 766244"/>
              <a:gd name="connsiteX33" fmla="*/ 1461292 w 1550502"/>
              <a:gd name="connsiteY33" fmla="*/ 101918 h 766244"/>
              <a:gd name="connsiteX34" fmla="*/ 1517048 w 1550502"/>
              <a:gd name="connsiteY34" fmla="*/ 57313 h 766244"/>
              <a:gd name="connsiteX35" fmla="*/ 1550502 w 1550502"/>
              <a:gd name="connsiteY35" fmla="*/ 46162 h 766244"/>
              <a:gd name="connsiteX36" fmla="*/ 1517048 w 1550502"/>
              <a:gd name="connsiteY36" fmla="*/ 12709 h 766244"/>
              <a:gd name="connsiteX37" fmla="*/ 1260570 w 1550502"/>
              <a:gd name="connsiteY37" fmla="*/ 46162 h 766244"/>
              <a:gd name="connsiteX38" fmla="*/ 1249419 w 1550502"/>
              <a:gd name="connsiteY38" fmla="*/ 46162 h 76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0502" h="766244">
                <a:moveTo>
                  <a:pt x="1249419" y="46162"/>
                </a:moveTo>
                <a:lnTo>
                  <a:pt x="1249419" y="46162"/>
                </a:lnTo>
                <a:cubicBezTo>
                  <a:pt x="1178795" y="53596"/>
                  <a:pt x="1108380" y="63405"/>
                  <a:pt x="1037546" y="68465"/>
                </a:cubicBezTo>
                <a:cubicBezTo>
                  <a:pt x="952190" y="74562"/>
                  <a:pt x="866540" y="75447"/>
                  <a:pt x="781068" y="79616"/>
                </a:cubicBezTo>
                <a:cubicBezTo>
                  <a:pt x="583776" y="89240"/>
                  <a:pt x="614983" y="87881"/>
                  <a:pt x="446531" y="101918"/>
                </a:cubicBezTo>
                <a:cubicBezTo>
                  <a:pt x="341487" y="136936"/>
                  <a:pt x="476503" y="86386"/>
                  <a:pt x="390775" y="135372"/>
                </a:cubicBezTo>
                <a:cubicBezTo>
                  <a:pt x="358117" y="154033"/>
                  <a:pt x="325858" y="159964"/>
                  <a:pt x="290414" y="168826"/>
                </a:cubicBezTo>
                <a:cubicBezTo>
                  <a:pt x="256815" y="191225"/>
                  <a:pt x="251973" y="196451"/>
                  <a:pt x="212356" y="213430"/>
                </a:cubicBezTo>
                <a:cubicBezTo>
                  <a:pt x="201552" y="218060"/>
                  <a:pt x="190053" y="220865"/>
                  <a:pt x="178902" y="224582"/>
                </a:cubicBezTo>
                <a:lnTo>
                  <a:pt x="134297" y="291489"/>
                </a:lnTo>
                <a:cubicBezTo>
                  <a:pt x="126863" y="302640"/>
                  <a:pt x="116233" y="312229"/>
                  <a:pt x="111995" y="324943"/>
                </a:cubicBezTo>
                <a:cubicBezTo>
                  <a:pt x="108278" y="336094"/>
                  <a:pt x="106891" y="348317"/>
                  <a:pt x="100843" y="358396"/>
                </a:cubicBezTo>
                <a:cubicBezTo>
                  <a:pt x="95434" y="367411"/>
                  <a:pt x="85109" y="372489"/>
                  <a:pt x="78541" y="380699"/>
                </a:cubicBezTo>
                <a:cubicBezTo>
                  <a:pt x="22278" y="451029"/>
                  <a:pt x="87783" y="382608"/>
                  <a:pt x="33936" y="436455"/>
                </a:cubicBezTo>
                <a:cubicBezTo>
                  <a:pt x="30219" y="447606"/>
                  <a:pt x="28042" y="459395"/>
                  <a:pt x="22785" y="469909"/>
                </a:cubicBezTo>
                <a:cubicBezTo>
                  <a:pt x="16792" y="481896"/>
                  <a:pt x="1817" y="490027"/>
                  <a:pt x="483" y="503362"/>
                </a:cubicBezTo>
                <a:cubicBezTo>
                  <a:pt x="-2132" y="529515"/>
                  <a:pt x="6479" y="555648"/>
                  <a:pt x="11634" y="581421"/>
                </a:cubicBezTo>
                <a:cubicBezTo>
                  <a:pt x="17580" y="611150"/>
                  <a:pt x="35680" y="648909"/>
                  <a:pt x="67390" y="659479"/>
                </a:cubicBezTo>
                <a:lnTo>
                  <a:pt x="100843" y="670630"/>
                </a:lnTo>
                <a:cubicBezTo>
                  <a:pt x="186564" y="727777"/>
                  <a:pt x="141311" y="710828"/>
                  <a:pt x="234658" y="726387"/>
                </a:cubicBezTo>
                <a:cubicBezTo>
                  <a:pt x="249526" y="733821"/>
                  <a:pt x="262642" y="748441"/>
                  <a:pt x="279263" y="748689"/>
                </a:cubicBezTo>
                <a:cubicBezTo>
                  <a:pt x="913661" y="758157"/>
                  <a:pt x="760038" y="792975"/>
                  <a:pt x="1026395" y="726387"/>
                </a:cubicBezTo>
                <a:lnTo>
                  <a:pt x="1126756" y="659479"/>
                </a:lnTo>
                <a:lnTo>
                  <a:pt x="1160209" y="637177"/>
                </a:lnTo>
                <a:lnTo>
                  <a:pt x="1193663" y="614874"/>
                </a:lnTo>
                <a:cubicBezTo>
                  <a:pt x="1201097" y="603723"/>
                  <a:pt x="1207593" y="591886"/>
                  <a:pt x="1215965" y="581421"/>
                </a:cubicBezTo>
                <a:cubicBezTo>
                  <a:pt x="1222533" y="573211"/>
                  <a:pt x="1233566" y="568522"/>
                  <a:pt x="1238268" y="559118"/>
                </a:cubicBezTo>
                <a:cubicBezTo>
                  <a:pt x="1245122" y="545410"/>
                  <a:pt x="1245209" y="529249"/>
                  <a:pt x="1249419" y="514513"/>
                </a:cubicBezTo>
                <a:cubicBezTo>
                  <a:pt x="1252648" y="503211"/>
                  <a:pt x="1256853" y="492211"/>
                  <a:pt x="1260570" y="481060"/>
                </a:cubicBezTo>
                <a:cubicBezTo>
                  <a:pt x="1268386" y="356007"/>
                  <a:pt x="1239606" y="337211"/>
                  <a:pt x="1294024" y="269187"/>
                </a:cubicBezTo>
                <a:cubicBezTo>
                  <a:pt x="1300592" y="260977"/>
                  <a:pt x="1308892" y="254318"/>
                  <a:pt x="1316326" y="246884"/>
                </a:cubicBezTo>
                <a:cubicBezTo>
                  <a:pt x="1323760" y="224582"/>
                  <a:pt x="1322006" y="196601"/>
                  <a:pt x="1338629" y="179977"/>
                </a:cubicBezTo>
                <a:cubicBezTo>
                  <a:pt x="1365049" y="153556"/>
                  <a:pt x="1390005" y="125683"/>
                  <a:pt x="1427839" y="113070"/>
                </a:cubicBezTo>
                <a:lnTo>
                  <a:pt x="1461292" y="101918"/>
                </a:lnTo>
                <a:cubicBezTo>
                  <a:pt x="1482034" y="81177"/>
                  <a:pt x="1488918" y="71378"/>
                  <a:pt x="1517048" y="57313"/>
                </a:cubicBezTo>
                <a:cubicBezTo>
                  <a:pt x="1527562" y="52056"/>
                  <a:pt x="1539351" y="49879"/>
                  <a:pt x="1550502" y="46162"/>
                </a:cubicBezTo>
                <a:cubicBezTo>
                  <a:pt x="1539351" y="35011"/>
                  <a:pt x="1532753" y="14137"/>
                  <a:pt x="1517048" y="12709"/>
                </a:cubicBezTo>
                <a:cubicBezTo>
                  <a:pt x="1235849" y="-12854"/>
                  <a:pt x="1380824" y="1068"/>
                  <a:pt x="1260570" y="46162"/>
                </a:cubicBezTo>
                <a:cubicBezTo>
                  <a:pt x="1200926" y="68528"/>
                  <a:pt x="1251277" y="46162"/>
                  <a:pt x="1249419" y="4616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I CAN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1181836" y="4393580"/>
            <a:ext cx="2458084" cy="1483692"/>
          </a:xfrm>
          <a:custGeom>
            <a:avLst/>
            <a:gdLst>
              <a:gd name="connsiteX0" fmla="*/ 44745 w 1422898"/>
              <a:gd name="connsiteY0" fmla="*/ 44605 h 1293542"/>
              <a:gd name="connsiteX1" fmla="*/ 44745 w 1422898"/>
              <a:gd name="connsiteY1" fmla="*/ 44605 h 1293542"/>
              <a:gd name="connsiteX2" fmla="*/ 133955 w 1422898"/>
              <a:gd name="connsiteY2" fmla="*/ 100361 h 1293542"/>
              <a:gd name="connsiteX3" fmla="*/ 167409 w 1422898"/>
              <a:gd name="connsiteY3" fmla="*/ 111513 h 1293542"/>
              <a:gd name="connsiteX4" fmla="*/ 189711 w 1422898"/>
              <a:gd name="connsiteY4" fmla="*/ 144966 h 1293542"/>
              <a:gd name="connsiteX5" fmla="*/ 312375 w 1422898"/>
              <a:gd name="connsiteY5" fmla="*/ 234176 h 1293542"/>
              <a:gd name="connsiteX6" fmla="*/ 379282 w 1422898"/>
              <a:gd name="connsiteY6" fmla="*/ 278781 h 1293542"/>
              <a:gd name="connsiteX7" fmla="*/ 412736 w 1422898"/>
              <a:gd name="connsiteY7" fmla="*/ 289932 h 1293542"/>
              <a:gd name="connsiteX8" fmla="*/ 457341 w 1422898"/>
              <a:gd name="connsiteY8" fmla="*/ 334537 h 1293542"/>
              <a:gd name="connsiteX9" fmla="*/ 479643 w 1422898"/>
              <a:gd name="connsiteY9" fmla="*/ 356840 h 1293542"/>
              <a:gd name="connsiteX10" fmla="*/ 524248 w 1422898"/>
              <a:gd name="connsiteY10" fmla="*/ 390293 h 1293542"/>
              <a:gd name="connsiteX11" fmla="*/ 591155 w 1422898"/>
              <a:gd name="connsiteY11" fmla="*/ 434898 h 1293542"/>
              <a:gd name="connsiteX12" fmla="*/ 646911 w 1422898"/>
              <a:gd name="connsiteY12" fmla="*/ 468352 h 1293542"/>
              <a:gd name="connsiteX13" fmla="*/ 669214 w 1422898"/>
              <a:gd name="connsiteY13" fmla="*/ 490654 h 1293542"/>
              <a:gd name="connsiteX14" fmla="*/ 747272 w 1422898"/>
              <a:gd name="connsiteY14" fmla="*/ 524108 h 1293542"/>
              <a:gd name="connsiteX15" fmla="*/ 791877 w 1422898"/>
              <a:gd name="connsiteY15" fmla="*/ 535259 h 1293542"/>
              <a:gd name="connsiteX16" fmla="*/ 814180 w 1422898"/>
              <a:gd name="connsiteY16" fmla="*/ 557561 h 1293542"/>
              <a:gd name="connsiteX17" fmla="*/ 914541 w 1422898"/>
              <a:gd name="connsiteY17" fmla="*/ 591015 h 1293542"/>
              <a:gd name="connsiteX18" fmla="*/ 970297 w 1422898"/>
              <a:gd name="connsiteY18" fmla="*/ 613318 h 1293542"/>
              <a:gd name="connsiteX19" fmla="*/ 1003750 w 1422898"/>
              <a:gd name="connsiteY19" fmla="*/ 635620 h 1293542"/>
              <a:gd name="connsiteX20" fmla="*/ 1081809 w 1422898"/>
              <a:gd name="connsiteY20" fmla="*/ 657922 h 1293542"/>
              <a:gd name="connsiteX21" fmla="*/ 1115262 w 1422898"/>
              <a:gd name="connsiteY21" fmla="*/ 669074 h 1293542"/>
              <a:gd name="connsiteX22" fmla="*/ 1182170 w 1422898"/>
              <a:gd name="connsiteY22" fmla="*/ 702527 h 1293542"/>
              <a:gd name="connsiteX23" fmla="*/ 1237926 w 1422898"/>
              <a:gd name="connsiteY23" fmla="*/ 747132 h 1293542"/>
              <a:gd name="connsiteX24" fmla="*/ 1282531 w 1422898"/>
              <a:gd name="connsiteY24" fmla="*/ 791737 h 1293542"/>
              <a:gd name="connsiteX25" fmla="*/ 1327136 w 1422898"/>
              <a:gd name="connsiteY25" fmla="*/ 814040 h 1293542"/>
              <a:gd name="connsiteX26" fmla="*/ 1360589 w 1422898"/>
              <a:gd name="connsiteY26" fmla="*/ 847493 h 1293542"/>
              <a:gd name="connsiteX27" fmla="*/ 1405194 w 1422898"/>
              <a:gd name="connsiteY27" fmla="*/ 914400 h 1293542"/>
              <a:gd name="connsiteX28" fmla="*/ 1405194 w 1422898"/>
              <a:gd name="connsiteY28" fmla="*/ 1115122 h 1293542"/>
              <a:gd name="connsiteX29" fmla="*/ 1360589 w 1422898"/>
              <a:gd name="connsiteY29" fmla="*/ 1182030 h 1293542"/>
              <a:gd name="connsiteX30" fmla="*/ 1293682 w 1422898"/>
              <a:gd name="connsiteY30" fmla="*/ 1237786 h 1293542"/>
              <a:gd name="connsiteX31" fmla="*/ 1204472 w 1422898"/>
              <a:gd name="connsiteY31" fmla="*/ 1282391 h 1293542"/>
              <a:gd name="connsiteX32" fmla="*/ 1126414 w 1422898"/>
              <a:gd name="connsiteY32" fmla="*/ 1293542 h 1293542"/>
              <a:gd name="connsiteX33" fmla="*/ 914541 w 1422898"/>
              <a:gd name="connsiteY33" fmla="*/ 1282391 h 1293542"/>
              <a:gd name="connsiteX34" fmla="*/ 769575 w 1422898"/>
              <a:gd name="connsiteY34" fmla="*/ 1260088 h 1293542"/>
              <a:gd name="connsiteX35" fmla="*/ 691516 w 1422898"/>
              <a:gd name="connsiteY35" fmla="*/ 1215483 h 1293542"/>
              <a:gd name="connsiteX36" fmla="*/ 658062 w 1422898"/>
              <a:gd name="connsiteY36" fmla="*/ 1193181 h 1293542"/>
              <a:gd name="connsiteX37" fmla="*/ 624609 w 1422898"/>
              <a:gd name="connsiteY37" fmla="*/ 1182030 h 1293542"/>
              <a:gd name="connsiteX38" fmla="*/ 546550 w 1422898"/>
              <a:gd name="connsiteY38" fmla="*/ 1103971 h 1293542"/>
              <a:gd name="connsiteX39" fmla="*/ 468492 w 1422898"/>
              <a:gd name="connsiteY39" fmla="*/ 1037064 h 1293542"/>
              <a:gd name="connsiteX40" fmla="*/ 446189 w 1422898"/>
              <a:gd name="connsiteY40" fmla="*/ 981308 h 1293542"/>
              <a:gd name="connsiteX41" fmla="*/ 423887 w 1422898"/>
              <a:gd name="connsiteY41" fmla="*/ 947854 h 1293542"/>
              <a:gd name="connsiteX42" fmla="*/ 390433 w 1422898"/>
              <a:gd name="connsiteY42" fmla="*/ 880947 h 1293542"/>
              <a:gd name="connsiteX43" fmla="*/ 368131 w 1422898"/>
              <a:gd name="connsiteY43" fmla="*/ 814040 h 1293542"/>
              <a:gd name="connsiteX44" fmla="*/ 356980 w 1422898"/>
              <a:gd name="connsiteY44" fmla="*/ 780586 h 1293542"/>
              <a:gd name="connsiteX45" fmla="*/ 323526 w 1422898"/>
              <a:gd name="connsiteY45" fmla="*/ 735981 h 1293542"/>
              <a:gd name="connsiteX46" fmla="*/ 290072 w 1422898"/>
              <a:gd name="connsiteY46" fmla="*/ 635620 h 1293542"/>
              <a:gd name="connsiteX47" fmla="*/ 267770 w 1422898"/>
              <a:gd name="connsiteY47" fmla="*/ 557561 h 1293542"/>
              <a:gd name="connsiteX48" fmla="*/ 245467 w 1422898"/>
              <a:gd name="connsiteY48" fmla="*/ 512957 h 1293542"/>
              <a:gd name="connsiteX49" fmla="*/ 212014 w 1422898"/>
              <a:gd name="connsiteY49" fmla="*/ 434898 h 1293542"/>
              <a:gd name="connsiteX50" fmla="*/ 156258 w 1422898"/>
              <a:gd name="connsiteY50" fmla="*/ 334537 h 1293542"/>
              <a:gd name="connsiteX51" fmla="*/ 122804 w 1422898"/>
              <a:gd name="connsiteY51" fmla="*/ 256479 h 1293542"/>
              <a:gd name="connsiteX52" fmla="*/ 111653 w 1422898"/>
              <a:gd name="connsiteY52" fmla="*/ 211874 h 1293542"/>
              <a:gd name="connsiteX53" fmla="*/ 89350 w 1422898"/>
              <a:gd name="connsiteY53" fmla="*/ 189571 h 1293542"/>
              <a:gd name="connsiteX54" fmla="*/ 67048 w 1422898"/>
              <a:gd name="connsiteY54" fmla="*/ 156118 h 1293542"/>
              <a:gd name="connsiteX55" fmla="*/ 33594 w 1422898"/>
              <a:gd name="connsiteY55" fmla="*/ 100361 h 1293542"/>
              <a:gd name="connsiteX56" fmla="*/ 22443 w 1422898"/>
              <a:gd name="connsiteY56" fmla="*/ 66908 h 1293542"/>
              <a:gd name="connsiteX57" fmla="*/ 141 w 1422898"/>
              <a:gd name="connsiteY57" fmla="*/ 0 h 1293542"/>
              <a:gd name="connsiteX58" fmla="*/ 44745 w 1422898"/>
              <a:gd name="connsiteY58" fmla="*/ 44605 h 129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22898" h="1293542">
                <a:moveTo>
                  <a:pt x="44745" y="44605"/>
                </a:moveTo>
                <a:lnTo>
                  <a:pt x="44745" y="44605"/>
                </a:lnTo>
                <a:cubicBezTo>
                  <a:pt x="74482" y="63190"/>
                  <a:pt x="103170" y="83569"/>
                  <a:pt x="133955" y="100361"/>
                </a:cubicBezTo>
                <a:cubicBezTo>
                  <a:pt x="144274" y="105990"/>
                  <a:pt x="158230" y="104170"/>
                  <a:pt x="167409" y="111513"/>
                </a:cubicBezTo>
                <a:cubicBezTo>
                  <a:pt x="177874" y="119885"/>
                  <a:pt x="180234" y="135489"/>
                  <a:pt x="189711" y="144966"/>
                </a:cubicBezTo>
                <a:cubicBezTo>
                  <a:pt x="220388" y="175643"/>
                  <a:pt x="277479" y="210912"/>
                  <a:pt x="312375" y="234176"/>
                </a:cubicBezTo>
                <a:lnTo>
                  <a:pt x="379282" y="278781"/>
                </a:lnTo>
                <a:lnTo>
                  <a:pt x="412736" y="289932"/>
                </a:lnTo>
                <a:cubicBezTo>
                  <a:pt x="432560" y="349407"/>
                  <a:pt x="407779" y="304800"/>
                  <a:pt x="457341" y="334537"/>
                </a:cubicBezTo>
                <a:cubicBezTo>
                  <a:pt x="466356" y="339946"/>
                  <a:pt x="471566" y="350109"/>
                  <a:pt x="479643" y="356840"/>
                </a:cubicBezTo>
                <a:cubicBezTo>
                  <a:pt x="493921" y="368738"/>
                  <a:pt x="509022" y="379635"/>
                  <a:pt x="524248" y="390293"/>
                </a:cubicBezTo>
                <a:cubicBezTo>
                  <a:pt x="546207" y="405664"/>
                  <a:pt x="572201" y="415945"/>
                  <a:pt x="591155" y="434898"/>
                </a:cubicBezTo>
                <a:cubicBezTo>
                  <a:pt x="621770" y="465511"/>
                  <a:pt x="603484" y="453875"/>
                  <a:pt x="646911" y="468352"/>
                </a:cubicBezTo>
                <a:cubicBezTo>
                  <a:pt x="654345" y="475786"/>
                  <a:pt x="660466" y="484822"/>
                  <a:pt x="669214" y="490654"/>
                </a:cubicBezTo>
                <a:cubicBezTo>
                  <a:pt x="691518" y="505523"/>
                  <a:pt x="721251" y="516674"/>
                  <a:pt x="747272" y="524108"/>
                </a:cubicBezTo>
                <a:cubicBezTo>
                  <a:pt x="762008" y="528318"/>
                  <a:pt x="777009" y="531542"/>
                  <a:pt x="791877" y="535259"/>
                </a:cubicBezTo>
                <a:cubicBezTo>
                  <a:pt x="799311" y="542693"/>
                  <a:pt x="804776" y="552859"/>
                  <a:pt x="814180" y="557561"/>
                </a:cubicBezTo>
                <a:cubicBezTo>
                  <a:pt x="836507" y="568725"/>
                  <a:pt x="886650" y="579858"/>
                  <a:pt x="914541" y="591015"/>
                </a:cubicBezTo>
                <a:cubicBezTo>
                  <a:pt x="933126" y="598449"/>
                  <a:pt x="952393" y="604366"/>
                  <a:pt x="970297" y="613318"/>
                </a:cubicBezTo>
                <a:cubicBezTo>
                  <a:pt x="982284" y="619312"/>
                  <a:pt x="991307" y="630643"/>
                  <a:pt x="1003750" y="635620"/>
                </a:cubicBezTo>
                <a:cubicBezTo>
                  <a:pt x="1028875" y="645670"/>
                  <a:pt x="1055889" y="650146"/>
                  <a:pt x="1081809" y="657922"/>
                </a:cubicBezTo>
                <a:cubicBezTo>
                  <a:pt x="1093068" y="661300"/>
                  <a:pt x="1104749" y="663817"/>
                  <a:pt x="1115262" y="669074"/>
                </a:cubicBezTo>
                <a:cubicBezTo>
                  <a:pt x="1201719" y="712303"/>
                  <a:pt x="1098092" y="674502"/>
                  <a:pt x="1182170" y="702527"/>
                </a:cubicBezTo>
                <a:cubicBezTo>
                  <a:pt x="1258076" y="778436"/>
                  <a:pt x="1139473" y="662745"/>
                  <a:pt x="1237926" y="747132"/>
                </a:cubicBezTo>
                <a:cubicBezTo>
                  <a:pt x="1253891" y="760816"/>
                  <a:pt x="1263724" y="782333"/>
                  <a:pt x="1282531" y="791737"/>
                </a:cubicBezTo>
                <a:cubicBezTo>
                  <a:pt x="1297399" y="799171"/>
                  <a:pt x="1313609" y="804378"/>
                  <a:pt x="1327136" y="814040"/>
                </a:cubicBezTo>
                <a:cubicBezTo>
                  <a:pt x="1339968" y="823206"/>
                  <a:pt x="1350907" y="835045"/>
                  <a:pt x="1360589" y="847493"/>
                </a:cubicBezTo>
                <a:cubicBezTo>
                  <a:pt x="1377045" y="868651"/>
                  <a:pt x="1405194" y="914400"/>
                  <a:pt x="1405194" y="914400"/>
                </a:cubicBezTo>
                <a:cubicBezTo>
                  <a:pt x="1424503" y="991636"/>
                  <a:pt x="1432741" y="1004935"/>
                  <a:pt x="1405194" y="1115122"/>
                </a:cubicBezTo>
                <a:cubicBezTo>
                  <a:pt x="1398693" y="1141126"/>
                  <a:pt x="1379543" y="1163076"/>
                  <a:pt x="1360589" y="1182030"/>
                </a:cubicBezTo>
                <a:cubicBezTo>
                  <a:pt x="1332274" y="1210345"/>
                  <a:pt x="1327836" y="1219156"/>
                  <a:pt x="1293682" y="1237786"/>
                </a:cubicBezTo>
                <a:cubicBezTo>
                  <a:pt x="1264495" y="1253706"/>
                  <a:pt x="1237384" y="1277689"/>
                  <a:pt x="1204472" y="1282391"/>
                </a:cubicBezTo>
                <a:lnTo>
                  <a:pt x="1126414" y="1293542"/>
                </a:lnTo>
                <a:lnTo>
                  <a:pt x="914541" y="1282391"/>
                </a:lnTo>
                <a:cubicBezTo>
                  <a:pt x="805793" y="1274891"/>
                  <a:pt x="833917" y="1281537"/>
                  <a:pt x="769575" y="1260088"/>
                </a:cubicBezTo>
                <a:cubicBezTo>
                  <a:pt x="729180" y="1199498"/>
                  <a:pt x="771131" y="1245339"/>
                  <a:pt x="691516" y="1215483"/>
                </a:cubicBezTo>
                <a:cubicBezTo>
                  <a:pt x="678967" y="1210777"/>
                  <a:pt x="670049" y="1199175"/>
                  <a:pt x="658062" y="1193181"/>
                </a:cubicBezTo>
                <a:cubicBezTo>
                  <a:pt x="647549" y="1187924"/>
                  <a:pt x="635760" y="1185747"/>
                  <a:pt x="624609" y="1182030"/>
                </a:cubicBezTo>
                <a:cubicBezTo>
                  <a:pt x="598589" y="1156010"/>
                  <a:pt x="575988" y="1126049"/>
                  <a:pt x="546550" y="1103971"/>
                </a:cubicBezTo>
                <a:cubicBezTo>
                  <a:pt x="489329" y="1061056"/>
                  <a:pt x="515087" y="1083660"/>
                  <a:pt x="468492" y="1037064"/>
                </a:cubicBezTo>
                <a:cubicBezTo>
                  <a:pt x="461058" y="1018479"/>
                  <a:pt x="455141" y="999212"/>
                  <a:pt x="446189" y="981308"/>
                </a:cubicBezTo>
                <a:cubicBezTo>
                  <a:pt x="440195" y="969321"/>
                  <a:pt x="429166" y="960173"/>
                  <a:pt x="423887" y="947854"/>
                </a:cubicBezTo>
                <a:cubicBezTo>
                  <a:pt x="393061" y="875925"/>
                  <a:pt x="435321" y="925833"/>
                  <a:pt x="390433" y="880947"/>
                </a:cubicBezTo>
                <a:lnTo>
                  <a:pt x="368131" y="814040"/>
                </a:lnTo>
                <a:cubicBezTo>
                  <a:pt x="364414" y="802889"/>
                  <a:pt x="364033" y="789990"/>
                  <a:pt x="356980" y="780586"/>
                </a:cubicBezTo>
                <a:lnTo>
                  <a:pt x="323526" y="735981"/>
                </a:lnTo>
                <a:cubicBezTo>
                  <a:pt x="304728" y="641989"/>
                  <a:pt x="324699" y="716416"/>
                  <a:pt x="290072" y="635620"/>
                </a:cubicBezTo>
                <a:cubicBezTo>
                  <a:pt x="263112" y="572715"/>
                  <a:pt x="296065" y="633012"/>
                  <a:pt x="267770" y="557561"/>
                </a:cubicBezTo>
                <a:cubicBezTo>
                  <a:pt x="261933" y="541996"/>
                  <a:pt x="252901" y="527825"/>
                  <a:pt x="245467" y="512957"/>
                </a:cubicBezTo>
                <a:cubicBezTo>
                  <a:pt x="222261" y="420129"/>
                  <a:pt x="250517" y="511904"/>
                  <a:pt x="212014" y="434898"/>
                </a:cubicBezTo>
                <a:cubicBezTo>
                  <a:pt x="160906" y="332682"/>
                  <a:pt x="222057" y="422270"/>
                  <a:pt x="156258" y="334537"/>
                </a:cubicBezTo>
                <a:cubicBezTo>
                  <a:pt x="124239" y="206468"/>
                  <a:pt x="169012" y="364300"/>
                  <a:pt x="122804" y="256479"/>
                </a:cubicBezTo>
                <a:cubicBezTo>
                  <a:pt x="116767" y="242392"/>
                  <a:pt x="118507" y="225582"/>
                  <a:pt x="111653" y="211874"/>
                </a:cubicBezTo>
                <a:cubicBezTo>
                  <a:pt x="106951" y="202470"/>
                  <a:pt x="95918" y="197781"/>
                  <a:pt x="89350" y="189571"/>
                </a:cubicBezTo>
                <a:cubicBezTo>
                  <a:pt x="80978" y="179106"/>
                  <a:pt x="74482" y="167269"/>
                  <a:pt x="67048" y="156118"/>
                </a:cubicBezTo>
                <a:cubicBezTo>
                  <a:pt x="35460" y="61353"/>
                  <a:pt x="79514" y="176894"/>
                  <a:pt x="33594" y="100361"/>
                </a:cubicBezTo>
                <a:cubicBezTo>
                  <a:pt x="27546" y="90282"/>
                  <a:pt x="27073" y="77712"/>
                  <a:pt x="22443" y="66908"/>
                </a:cubicBezTo>
                <a:cubicBezTo>
                  <a:pt x="-3184" y="7112"/>
                  <a:pt x="141" y="42746"/>
                  <a:pt x="141" y="0"/>
                </a:cubicBezTo>
                <a:lnTo>
                  <a:pt x="44745" y="4460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YOU FLY?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20761050">
            <a:off x="4445432" y="4843331"/>
            <a:ext cx="2143162" cy="647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NO, I CANT</a:t>
            </a:r>
            <a:endParaRPr lang="ru-RU" dirty="0"/>
          </a:p>
        </p:txBody>
      </p:sp>
      <p:pic>
        <p:nvPicPr>
          <p:cNvPr id="4" name="Picture 2" descr="D:\Мои Документы\Мои рисунки\ьщтл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04" y="1148076"/>
            <a:ext cx="2181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Мои рисунки\дог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9" y="1148077"/>
            <a:ext cx="2445993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022976" cy="811189"/>
          </a:xfrm>
        </p:spPr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239000" cy="630932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FLY?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FLY?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FLY?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NO, I CANT.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CLIMB?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CLIMB?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CLIMB?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YES, I CAN!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CLIMB LIKE A CHIMP?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FLY LIKE A BIRD?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CLIMB?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YES, I CAN!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YOU FLY?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NO, I CANT!</a:t>
            </a:r>
          </a:p>
          <a:p>
            <a:endParaRPr lang="ru-RU" dirty="0"/>
          </a:p>
        </p:txBody>
      </p:sp>
      <p:pic>
        <p:nvPicPr>
          <p:cNvPr id="4" name="56 ex 3 p 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D:\Мои Документы\Мои рисунки\пти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253682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ои Документы\Мои рисунки\обезья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37" y="548680"/>
            <a:ext cx="25273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11" y="-315416"/>
            <a:ext cx="7239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Мои рисунки\с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624263" cy="18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Мои рисунки\л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807048" cy="18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Мои рисунки\ли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7"/>
            <a:ext cx="3624263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Мои рисунки\поп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070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Мои Документы\Мои рисунки\тиг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3624263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Мои Документы\Мои рисунки\вол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1168"/>
            <a:ext cx="3807048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8132"/>
            <a:ext cx="72390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ANIMALS</a:t>
            </a:r>
            <a:endParaRPr lang="ru-RU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Мои Документы\Мои рисунки\пинг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7" y="836712"/>
            <a:ext cx="33528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и рисунки\жира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4" y="2900586"/>
            <a:ext cx="33480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Мои рисунки\чере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54" y="836712"/>
            <a:ext cx="336073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ои Документы\Мои рисунки\св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00586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Мои Документы\Мои рисунки\кенгу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4" y="4953000"/>
            <a:ext cx="33861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Мои Документы\Мои рисунки\зме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52311"/>
            <a:ext cx="3418202" cy="19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РЕСУРСЫ: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5112" cy="4051437"/>
          </a:xfrm>
        </p:spPr>
        <p:txBody>
          <a:bodyPr>
            <a:norm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 ФОТОГРАФИИ ВЗЯТЫ С </a:t>
            </a:r>
            <a:r>
              <a:rPr lang="en-US" sz="2800" u="sng" dirty="0" smtClean="0">
                <a:solidFill>
                  <a:schemeClr val="accent5"/>
                </a:solidFill>
              </a:rPr>
              <a:t>WWW.IMAGES.YANDEX.RU</a:t>
            </a:r>
          </a:p>
        </p:txBody>
      </p:sp>
    </p:spTree>
    <p:extLst>
      <p:ext uri="{BB962C8B-B14F-4D97-AF65-F5344CB8AC3E}">
        <p14:creationId xmlns:p14="http://schemas.microsoft.com/office/powerpoint/2010/main" val="9235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1">
      <a:dk1>
        <a:sysClr val="windowText" lastClr="000000"/>
      </a:dk1>
      <a:lt1>
        <a:sysClr val="window" lastClr="FFFFFF"/>
      </a:lt1>
      <a:dk2>
        <a:srgbClr val="4A7D2C"/>
      </a:dk2>
      <a:lt2>
        <a:srgbClr val="BFE1AB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272</TotalTime>
  <Words>218</Words>
  <Application>Microsoft Office PowerPoint</Application>
  <PresentationFormat>Экран (4:3)</PresentationFormat>
  <Paragraphs>58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MY ANIMALS</vt:lpstr>
      <vt:lpstr>MY ANIMALS</vt:lpstr>
      <vt:lpstr> MY ANIMALS</vt:lpstr>
      <vt:lpstr>MY ANIMALS</vt:lpstr>
      <vt:lpstr>MY ANIMALS</vt:lpstr>
      <vt:lpstr>MY ANIMALS</vt:lpstr>
      <vt:lpstr> MY ANIMALS</vt:lpstr>
      <vt:lpstr>MY ANIMALS</vt:lpstr>
      <vt:lpstr>ИНФОРМАЦИОННЫЕ РЕСУРСЫ: </vt:lpstr>
      <vt:lpstr>THANK YOU FOR YOUR ATTENTION!!!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30</cp:revision>
  <dcterms:created xsi:type="dcterms:W3CDTF">2014-02-02T18:01:49Z</dcterms:created>
  <dcterms:modified xsi:type="dcterms:W3CDTF">2014-02-10T10:47:30Z</dcterms:modified>
</cp:coreProperties>
</file>