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58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E460BB2-F3CF-40F3-8888-F6F631D8BF53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0FB429-9200-446F-9421-F7F2DB8F81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60BB2-F3CF-40F3-8888-F6F631D8BF53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B429-9200-446F-9421-F7F2DB8F81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E460BB2-F3CF-40F3-8888-F6F631D8BF53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0FB429-9200-446F-9421-F7F2DB8F81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60BB2-F3CF-40F3-8888-F6F631D8BF53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B429-9200-446F-9421-F7F2DB8F81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460BB2-F3CF-40F3-8888-F6F631D8BF53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30FB429-9200-446F-9421-F7F2DB8F81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60BB2-F3CF-40F3-8888-F6F631D8BF53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B429-9200-446F-9421-F7F2DB8F81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60BB2-F3CF-40F3-8888-F6F631D8BF53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B429-9200-446F-9421-F7F2DB8F81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60BB2-F3CF-40F3-8888-F6F631D8BF53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B429-9200-446F-9421-F7F2DB8F81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460BB2-F3CF-40F3-8888-F6F631D8BF53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B429-9200-446F-9421-F7F2DB8F81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60BB2-F3CF-40F3-8888-F6F631D8BF53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B429-9200-446F-9421-F7F2DB8F81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60BB2-F3CF-40F3-8888-F6F631D8BF53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B429-9200-446F-9421-F7F2DB8F810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E460BB2-F3CF-40F3-8888-F6F631D8BF53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30FB429-9200-446F-9421-F7F2DB8F81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Tongue-twister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115900"/>
            <a:ext cx="5316081" cy="3750253"/>
          </a:xfrm>
        </p:spPr>
      </p:pic>
      <p:sp>
        <p:nvSpPr>
          <p:cNvPr id="2" name="TextBox 1"/>
          <p:cNvSpPr txBox="1"/>
          <p:nvPr/>
        </p:nvSpPr>
        <p:spPr>
          <a:xfrm>
            <a:off x="452858" y="1628800"/>
            <a:ext cx="6984776" cy="13665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ln/>
                <a:solidFill>
                  <a:schemeClr val="accent3"/>
                </a:solidFill>
                <a:latin typeface="Times New Roman"/>
                <a:ea typeface="Calibri"/>
                <a:cs typeface="Times New Roman"/>
              </a:rPr>
              <a:t>Father, mother, sister, brother – </a:t>
            </a:r>
            <a:br>
              <a:rPr lang="en-US" sz="3600" b="1" dirty="0">
                <a:ln/>
                <a:solidFill>
                  <a:schemeClr val="accent3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3600" b="1" dirty="0">
                <a:ln/>
                <a:solidFill>
                  <a:schemeClr val="accent3"/>
                </a:solidFill>
                <a:latin typeface="Times New Roman"/>
                <a:ea typeface="Calibri"/>
                <a:cs typeface="Times New Roman"/>
              </a:rPr>
              <a:t>Hand in hand with one another</a:t>
            </a:r>
            <a:r>
              <a:rPr lang="en-US" b="1" dirty="0">
                <a:ln/>
                <a:solidFill>
                  <a:schemeClr val="accent3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b="1" dirty="0">
              <a:ln/>
              <a:solidFill>
                <a:schemeClr val="accent3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283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271167"/>
            <a:ext cx="1838325" cy="1905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263" y="980728"/>
            <a:ext cx="1885950" cy="3333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31640" y="4941168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Bill is a ……. for his …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54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348880"/>
            <a:ext cx="1838325" cy="1905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8"/>
          <a:stretch/>
        </p:blipFill>
        <p:spPr>
          <a:xfrm>
            <a:off x="827584" y="1484784"/>
            <a:ext cx="1800200" cy="333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56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422312"/>
            <a:ext cx="1838325" cy="1905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65"/>
          <a:stretch/>
        </p:blipFill>
        <p:spPr>
          <a:xfrm>
            <a:off x="4283968" y="1268760"/>
            <a:ext cx="3524250" cy="334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97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Who is Mag for her mother?</a:t>
            </a:r>
          </a:p>
          <a:p>
            <a:pPr marL="0" indent="0">
              <a:buNone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Mag is a daughter for her mother.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8"/>
          <a:stretch/>
        </p:blipFill>
        <p:spPr>
          <a:xfrm>
            <a:off x="539552" y="2740050"/>
            <a:ext cx="1800200" cy="33374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865472"/>
            <a:ext cx="2531009" cy="308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13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39363"/>
            <a:ext cx="3999147" cy="371631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8"/>
          <a:stretch/>
        </p:blipFill>
        <p:spPr>
          <a:xfrm>
            <a:off x="5580111" y="1412776"/>
            <a:ext cx="1903199" cy="35283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47664" y="5445224"/>
            <a:ext cx="5935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Mag is a … for her grandfather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587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8"/>
          <a:stretch/>
        </p:blipFill>
        <p:spPr>
          <a:xfrm>
            <a:off x="467544" y="1665701"/>
            <a:ext cx="1656184" cy="30704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263" y="764704"/>
            <a:ext cx="2159006" cy="3816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79712" y="5229200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Mag is a … for her … 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990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8"/>
          <a:stretch/>
        </p:blipFill>
        <p:spPr>
          <a:xfrm>
            <a:off x="4860031" y="1374162"/>
            <a:ext cx="1962883" cy="3639013"/>
          </a:xfrm>
          <a:prstGeom prst="rect">
            <a:avLst/>
          </a:prstGeo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838" y="2079793"/>
            <a:ext cx="18383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33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8"/>
          <a:stretch/>
        </p:blipFill>
        <p:spPr>
          <a:xfrm>
            <a:off x="971600" y="1843464"/>
            <a:ext cx="1656184" cy="30704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65"/>
          <a:stretch/>
        </p:blipFill>
        <p:spPr>
          <a:xfrm>
            <a:off x="4307619" y="1556792"/>
            <a:ext cx="3524250" cy="334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27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Well done!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844824"/>
            <a:ext cx="3312368" cy="3312368"/>
          </a:xfrm>
        </p:spPr>
      </p:pic>
    </p:spTree>
    <p:extLst>
      <p:ext uri="{BB962C8B-B14F-4D97-AF65-F5344CB8AC3E}">
        <p14:creationId xmlns:p14="http://schemas.microsoft.com/office/powerpoint/2010/main" val="15503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Let`s play a little!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575" y="1804194"/>
            <a:ext cx="4286250" cy="4457700"/>
          </a:xfrm>
        </p:spPr>
      </p:pic>
    </p:spTree>
    <p:extLst>
      <p:ext uri="{BB962C8B-B14F-4D97-AF65-F5344CB8AC3E}">
        <p14:creationId xmlns:p14="http://schemas.microsoft.com/office/powerpoint/2010/main" val="113713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Guess!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330824" cy="4353347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Grandfather                    stars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family grandmother grandson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772816"/>
            <a:ext cx="3520440" cy="435334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prstClr val="black"/>
                </a:solidFill>
              </a:rPr>
              <a:t>sister   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prstClr val="black"/>
                </a:solidFill>
              </a:rPr>
              <a:t>toy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prstClr val="black"/>
                </a:solidFill>
              </a:rPr>
              <a:t>daughter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prstClr val="black"/>
                </a:solidFill>
              </a:rPr>
              <a:t>puzzles  granddaughter brother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49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 лишнее слово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708920"/>
            <a:ext cx="7239000" cy="3746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Father, mum, grandma, family,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 daughter, star, dad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4270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7239000" cy="4034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Grandfather, grandson, son, grandpa,</a:t>
            </a:r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r>
              <a:rPr lang="en-US" sz="3200" smtClean="0"/>
              <a:t> </a:t>
            </a:r>
            <a:r>
              <a:rPr lang="en-US" sz="3200" dirty="0" smtClean="0"/>
              <a:t>grandmother, granddaughter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647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7239000" cy="3818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Daughter, grandpa, mum, dad, grandma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5221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936104"/>
          </a:xfrm>
        </p:spPr>
        <p:txBody>
          <a:bodyPr/>
          <a:lstStyle/>
          <a:p>
            <a:r>
              <a:rPr lang="en-US" dirty="0" smtClean="0"/>
              <a:t>Word search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64891"/>
              </p:ext>
            </p:extLst>
          </p:nvPr>
        </p:nvGraphicFramePr>
        <p:xfrm>
          <a:off x="395536" y="1268758"/>
          <a:ext cx="7344819" cy="4968556"/>
        </p:xfrm>
        <a:graphic>
          <a:graphicData uri="http://schemas.openxmlformats.org/drawingml/2006/table">
            <a:tbl>
              <a:tblPr firstRow="1" firstCol="1" bandRow="1"/>
              <a:tblGrid>
                <a:gridCol w="917817"/>
                <a:gridCol w="917817"/>
                <a:gridCol w="917817"/>
                <a:gridCol w="917817"/>
                <a:gridCol w="917817"/>
                <a:gridCol w="918578"/>
                <a:gridCol w="918578"/>
                <a:gridCol w="918578"/>
              </a:tblGrid>
              <a:tr h="1242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2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2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2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04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relations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132856"/>
            <a:ext cx="1838325" cy="1905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416" y="1196752"/>
            <a:ext cx="2531009" cy="30865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5777" y="4437112"/>
            <a:ext cx="65806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Who is Bill for his mother?</a:t>
            </a:r>
          </a:p>
          <a:p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Bill is a son for his mother. 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37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84784"/>
            <a:ext cx="3567717" cy="331539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132856"/>
            <a:ext cx="2084632" cy="21602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5656" y="5157192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Bill is a ……. for his grandfather</a:t>
            </a:r>
            <a:r>
              <a:rPr lang="en-US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7767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156</TotalTime>
  <Words>165</Words>
  <Application>Microsoft Office PowerPoint</Application>
  <PresentationFormat>Экран (4:3)</PresentationFormat>
  <Paragraphs>62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Tongue-twister</vt:lpstr>
      <vt:lpstr>Let`s play a little!</vt:lpstr>
      <vt:lpstr>Guess!</vt:lpstr>
      <vt:lpstr>Выбери лишнее слово</vt:lpstr>
      <vt:lpstr>Презентация PowerPoint</vt:lpstr>
      <vt:lpstr>Презентация PowerPoint</vt:lpstr>
      <vt:lpstr>Word search</vt:lpstr>
      <vt:lpstr>Family relations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Well done!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Tongue-twister</dc:title>
  <dc:creator>Julie</dc:creator>
  <cp:lastModifiedBy>Julie</cp:lastModifiedBy>
  <cp:revision>11</cp:revision>
  <dcterms:created xsi:type="dcterms:W3CDTF">2014-01-11T21:12:58Z</dcterms:created>
  <dcterms:modified xsi:type="dcterms:W3CDTF">2014-01-15T19:01:56Z</dcterms:modified>
</cp:coreProperties>
</file>