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815A-EE81-4EA3-9A62-92EE3DB88D9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600D295-E765-4804-815D-EAA1628EC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815A-EE81-4EA3-9A62-92EE3DB88D9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295-E765-4804-815D-EAA1628EC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815A-EE81-4EA3-9A62-92EE3DB88D9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295-E765-4804-815D-EAA1628EC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815A-EE81-4EA3-9A62-92EE3DB88D9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295-E765-4804-815D-EAA1628EC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815A-EE81-4EA3-9A62-92EE3DB88D9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00D295-E765-4804-815D-EAA1628EC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815A-EE81-4EA3-9A62-92EE3DB88D9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295-E765-4804-815D-EAA1628EC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815A-EE81-4EA3-9A62-92EE3DB88D9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295-E765-4804-815D-EAA1628EC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815A-EE81-4EA3-9A62-92EE3DB88D9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295-E765-4804-815D-EAA1628EC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815A-EE81-4EA3-9A62-92EE3DB88D9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295-E765-4804-815D-EAA1628EC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815A-EE81-4EA3-9A62-92EE3DB88D9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0D295-E765-4804-815D-EAA1628EC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C815A-EE81-4EA3-9A62-92EE3DB88D9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600D295-E765-4804-815D-EAA1628ECA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9C815A-EE81-4EA3-9A62-92EE3DB88D9E}" type="datetimeFigureOut">
              <a:rPr lang="ru-RU" smtClean="0"/>
              <a:pPr/>
              <a:t>16.12.2011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600D295-E765-4804-815D-EAA1628EC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Презентацию выполнила учитель начальных классов  </a:t>
            </a:r>
            <a:r>
              <a:rPr lang="ru-RU" dirty="0" err="1" smtClean="0"/>
              <a:t>Шолгина</a:t>
            </a:r>
            <a:r>
              <a:rPr lang="ru-RU" dirty="0" smtClean="0"/>
              <a:t> Н.В.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229600" cy="2761665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70C0"/>
                </a:solidFill>
              </a:rPr>
              <a:t>Изготовление елочных игрушек. </a:t>
            </a:r>
            <a:endParaRPr lang="ru-RU" sz="6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33 из 822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429684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rod-zhe.ru/uploads/blogs/julialambert/28814260495851203523689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285728"/>
            <a:ext cx="821537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rod-zhe.ru/uploads/blogs/julialambert/2886069231121386997040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rod-zhe.ru/uploads/blogs/julialambert/2881467627212807986108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86808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rod-zhe.ru/uploads/blogs/julialambert/28821037793001685372213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а 24 из 820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4-tub-ru.yandex.net/i?id=487455674-44-72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931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Использованы материалы  с интернета.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rod-zhe.ru/uploads/blogs/julialambert/288785368811166479694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28680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rod-zhe.ru/uploads/blogs/julialambert/2888726639751108756363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26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rod-zhe.ru/uploads/blogs/julialambert/2886063242518802022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59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rod-zhe.ru/uploads/blogs/julialambert/28817375909701645340415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rod-zhe.ru/uploads/blogs/julialambert/2883471672391833950208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rod-zhe.ru/uploads/blogs/julialambert/28814288922001731190044.jpg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85720" y="285728"/>
            <a:ext cx="8572560" cy="6143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rod-zhe.ru/uploads/blogs/julialambert/28817748764681466884120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992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orod-zhe.ru/uploads/blogs/julialambert/288699438811211321611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35824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</TotalTime>
  <Words>17</Words>
  <Application>Microsoft Office PowerPoint</Application>
  <PresentationFormat>Экран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Изготовление елочных игрушек.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</cp:revision>
  <dcterms:created xsi:type="dcterms:W3CDTF">2011-12-06T14:47:43Z</dcterms:created>
  <dcterms:modified xsi:type="dcterms:W3CDTF">2011-12-16T15:30:56Z</dcterms:modified>
</cp:coreProperties>
</file>