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6867-B669-488C-BF45-65EA2948DDF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4B95-2096-4861-88C9-94B09514E2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000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i="1" dirty="0" smtClean="0"/>
              <a:t>Римские числа</a:t>
            </a:r>
            <a:br>
              <a:rPr lang="ru-RU" sz="6600" i="1" dirty="0" smtClean="0"/>
            </a:br>
            <a:r>
              <a:rPr lang="ru-RU" sz="6600" i="1" dirty="0"/>
              <a:t/>
            </a:r>
            <a:br>
              <a:rPr lang="ru-RU" sz="6600" i="1" dirty="0"/>
            </a:br>
            <a:r>
              <a:rPr lang="ru-RU" sz="6600" i="1" dirty="0" smtClean="0"/>
              <a:t/>
            </a:r>
            <a:br>
              <a:rPr lang="ru-RU" sz="6600" i="1" dirty="0" smtClean="0"/>
            </a:br>
            <a:r>
              <a:rPr lang="ru-RU" sz="6600" i="1" dirty="0" smtClean="0"/>
              <a:t>   </a:t>
            </a: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Выполнила :  Карасева   Инна Анатольевна 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6600" i="1" dirty="0"/>
              <a:t/>
            </a:r>
            <a:br>
              <a:rPr lang="ru-RU" sz="6600" i="1" dirty="0"/>
            </a:br>
            <a:endParaRPr lang="ru-RU" sz="6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1"/>
            <a:ext cx="7829576" cy="340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Среди </a:t>
            </a:r>
            <a:r>
              <a:rPr lang="ru-RU" dirty="0"/>
              <a:t>множества иероглифических систем счисления, которые существовали в разные времена у разных народов, только одна используется до сих пор. Ее цифры знакомы всем, хотя им уже около 2,5 тысячелетий. Эти цифры встречаются на циферблатах часов, фронтонах старинных и современных зданий, памятниках, страницах книг. Речь идет о римской системе счисления.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Что такое «римские цифры»?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Римские </a:t>
            </a:r>
            <a:r>
              <a:rPr lang="ru-RU" dirty="0"/>
              <a:t>цифры – </a:t>
            </a:r>
            <a:r>
              <a:rPr lang="ru-RU" dirty="0" err="1"/>
              <a:t>цифры</a:t>
            </a:r>
            <a:r>
              <a:rPr lang="ru-RU" dirty="0"/>
              <a:t>, использовавшиеся древними римлянами в своей непозиционной системе счисления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/>
              <a:t>Когда появились римские цифры? Римские цифры появились около 500 лет до нашей эры у этрусков.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g1.liveinternet.ru/images/attach/c/8/101/768/101768229_rimcif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286808" cy="5947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ПОЗНАКОМИМСЯ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68"/>
            <a:ext cx="66865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Запиши число предметов на рисунках  римскими цифрами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 descr="Безымянный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285992"/>
            <a:ext cx="8431345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4889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числа не записаны?</a:t>
            </a:r>
            <a:br>
              <a:rPr lang="ru-RU" dirty="0" smtClean="0"/>
            </a:br>
            <a:r>
              <a:rPr lang="ru-RU" dirty="0" smtClean="0"/>
              <a:t>Запиши  пропущенные числа  от наименьшего к наибольшему.</a:t>
            </a:r>
            <a:endParaRPr lang="ru-RU" dirty="0"/>
          </a:p>
        </p:txBody>
      </p:sp>
      <p:pic>
        <p:nvPicPr>
          <p:cNvPr id="4" name="Рисунок 3" descr="ауыкаф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732" y="2414446"/>
            <a:ext cx="6706536" cy="20291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113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Римские числа       Выполнила :  Карасева   Инна Анатольевна   </vt:lpstr>
      <vt:lpstr>Введение</vt:lpstr>
      <vt:lpstr>Слайд 3</vt:lpstr>
      <vt:lpstr>Слайд 4</vt:lpstr>
      <vt:lpstr>ПОЗНАКОМИМСЯ</vt:lpstr>
      <vt:lpstr>Запиши число предметов на рисунках  римскими цифрами</vt:lpstr>
      <vt:lpstr>Какие числа не записаны? Запиши  пропущенные числа  от наименьшего к наибольшему.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Римские числа       Выполнила :  Карасева   Инна Анатольевна</dc:title>
  <dc:creator>алина</dc:creator>
  <cp:lastModifiedBy>алина</cp:lastModifiedBy>
  <cp:revision>4</cp:revision>
  <dcterms:created xsi:type="dcterms:W3CDTF">2014-01-26T13:55:09Z</dcterms:created>
  <dcterms:modified xsi:type="dcterms:W3CDTF">2014-01-26T14:28:50Z</dcterms:modified>
</cp:coreProperties>
</file>