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B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B3E11-005A-4DB0-A80F-5B51AE80F00D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36A6-BB11-4D82-B835-B0A014871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36A6-BB11-4D82-B835-B0A0148718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6463450-A92F-43A5-BCA2-3F4B4C271C31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2077C9-16D4-4693-A576-0769FF1D5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196752"/>
            <a:ext cx="5105400" cy="1872208"/>
          </a:xfrm>
        </p:spPr>
        <p:txBody>
          <a:bodyPr/>
          <a:lstStyle/>
          <a:p>
            <a:r>
              <a:rPr lang="en-US" dirty="0" smtClean="0"/>
              <a:t>Seasons and months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английского языка в 3 классе </a:t>
            </a:r>
          </a:p>
          <a:p>
            <a:r>
              <a:rPr lang="en-US" dirty="0" smtClean="0"/>
              <a:t>III </a:t>
            </a:r>
            <a:r>
              <a:rPr lang="ru-RU" dirty="0" smtClean="0"/>
              <a:t>четверть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endParaRPr lang="ru-RU" sz="16600" i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 descr="http://img-fotki.yandex.ru/get/3910/niklinkin.5e/0_28f8f_1ce43a1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4032448" cy="3026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are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July August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graphics.stanford.edu/courses/cs348b-competition/cs348b-01/flower/cs348b/images/ladybug_f0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38576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4944"/>
          </a:xfrm>
        </p:spPr>
        <p:txBody>
          <a:bodyPr>
            <a:normAutofit/>
          </a:bodyPr>
          <a:lstStyle/>
          <a:p>
            <a:pPr algn="ctr"/>
            <a:r>
              <a:rPr lang="en-US" sz="16600" i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endParaRPr lang="ru-RU" sz="16600" i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www.flywall.ru/images/tmp/6/1/821x461/614254pwUzfTXuV578PI939a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37537"/>
            <a:ext cx="5040560" cy="2837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36952"/>
          </a:xfrm>
        </p:spPr>
        <p:txBody>
          <a:bodyPr>
            <a:normAutofit/>
          </a:bodyPr>
          <a:lstStyle/>
          <a:p>
            <a:pPr algn="ctr"/>
            <a:r>
              <a:rPr lang="en-US" sz="13800" i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endParaRPr lang="ru-RU" sz="13800" i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img-fotki.yandex.ru/get/4009/nevelsk1979.39/0_1d135_153840f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4392488" cy="32970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>
            <a:normAutofit/>
          </a:bodyPr>
          <a:lstStyle/>
          <a:p>
            <a:pPr algn="ctr"/>
            <a:r>
              <a:rPr lang="en-US" sz="16600" i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ru-RU" sz="16600" i="1" cap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g1.liveinternet.ru/images/attach/c/1/61/364/61364131_ti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3857625" cy="2895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are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172400" cy="4846320"/>
          </a:xfr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November October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www.proza.ru/photos/ejik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21999"/>
            <a:ext cx="4394902" cy="355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244408" cy="3396992"/>
          </a:xfrm>
        </p:spPr>
        <p:txBody>
          <a:bodyPr>
            <a:noAutofit/>
          </a:bodyPr>
          <a:lstStyle/>
          <a:p>
            <a:pPr algn="ctr"/>
            <a:r>
              <a:rPr lang="en-US" sz="11500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endParaRPr lang="ru-RU" sz="9600" i="1" cap="none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img-fotki.yandex.ru/get/5408/cadi-1986.51a/0_802ea_ba9425d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27782"/>
            <a:ext cx="5760640" cy="30723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108960"/>
          </a:xfrm>
        </p:spPr>
        <p:txBody>
          <a:bodyPr>
            <a:noAutofit/>
          </a:bodyPr>
          <a:lstStyle/>
          <a:p>
            <a:pPr algn="ctr"/>
            <a:r>
              <a:rPr lang="en-US" sz="13800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endParaRPr lang="ru-RU" sz="11500" i="1" cap="none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img1.liveinternet.ru/images/attach/c/2/74/305/74305539_271481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66082"/>
            <a:ext cx="5180016" cy="3031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04856" cy="2748920"/>
          </a:xfrm>
        </p:spPr>
        <p:txBody>
          <a:bodyPr>
            <a:noAutofit/>
          </a:bodyPr>
          <a:lstStyle/>
          <a:p>
            <a:pPr algn="ctr"/>
            <a:r>
              <a:rPr lang="en-US" sz="11500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endParaRPr lang="ru-RU" sz="9600" i="1" cap="none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img0.liveinternet.ru/images/attach/c/0/35/558/35558696_32067043_1221156031_86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495021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460432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Month Do You Like?</a:t>
            </a:r>
            <a:endParaRPr lang="ru-RU" sz="5400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792088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               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</a:p>
          <a:p>
            <a:pPr>
              <a:buNone/>
            </a:pP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                  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  <a:endParaRPr lang="en-US" sz="4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               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</a:t>
            </a:r>
            <a:endParaRPr lang="en-US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smtClean="0">
                <a:solidFill>
                  <a:srgbClr val="FFC000"/>
                </a:solidFill>
              </a:rPr>
              <a:t>September                          </a:t>
            </a:r>
            <a:r>
              <a:rPr lang="en-US" sz="3600" b="1" i="1" dirty="0" smtClean="0">
                <a:solidFill>
                  <a:srgbClr val="FFFF00"/>
                </a:solidFill>
              </a:rPr>
              <a:t>June</a:t>
            </a:r>
            <a:endParaRPr lang="en-US" sz="3600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FFFF00"/>
                </a:solidFill>
              </a:rPr>
              <a:t>   </a:t>
            </a:r>
            <a:r>
              <a:rPr lang="en-US" sz="3600" b="1" i="1" dirty="0" smtClean="0">
                <a:solidFill>
                  <a:srgbClr val="FFC000"/>
                </a:solidFill>
              </a:rPr>
              <a:t>November                         </a:t>
            </a:r>
            <a:r>
              <a:rPr lang="en-US" sz="3600" b="1" i="1" dirty="0" smtClean="0">
                <a:solidFill>
                  <a:srgbClr val="FFFF00"/>
                </a:solidFill>
              </a:rPr>
              <a:t>July</a:t>
            </a:r>
          </a:p>
          <a:p>
            <a:pPr>
              <a:buNone/>
            </a:pPr>
            <a:r>
              <a:rPr lang="en-US" sz="3600" b="1" i="1" dirty="0" smtClean="0">
                <a:solidFill>
                  <a:srgbClr val="FFFF00"/>
                </a:solidFill>
              </a:rPr>
              <a:t>      </a:t>
            </a:r>
            <a:r>
              <a:rPr lang="en-US" sz="3600" b="1" i="1" dirty="0" smtClean="0">
                <a:solidFill>
                  <a:srgbClr val="FFC000"/>
                </a:solidFill>
              </a:rPr>
              <a:t>October                      </a:t>
            </a:r>
            <a:r>
              <a:rPr lang="en-US" sz="3600" b="1" i="1" dirty="0" smtClean="0">
                <a:solidFill>
                  <a:srgbClr val="FFFF00"/>
                </a:solidFill>
              </a:rPr>
              <a:t>August</a:t>
            </a:r>
            <a:endParaRPr lang="ru-RU" sz="3600" b="1" i="1" dirty="0" smtClean="0">
              <a:solidFill>
                <a:srgbClr val="FFC000"/>
              </a:solidFill>
            </a:endParaRPr>
          </a:p>
        </p:txBody>
      </p:sp>
      <p:pic>
        <p:nvPicPr>
          <p:cNvPr id="31748" name="Picture 4" descr="http://ds140.centerstart.ru/sites/ds140.centerstart.ru/files/header_im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3857625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108012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seasons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bugaga.ru/uploads/posts/2008-06/1212861964_winter-sunset-alaska-1600x1200.pack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600400" cy="2702523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1/56/53/56053855_0_5387_1506007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3641601" cy="2733450"/>
          </a:xfrm>
          <a:prstGeom prst="rect">
            <a:avLst/>
          </a:prstGeom>
          <a:noFill/>
        </p:spPr>
      </p:pic>
      <p:pic>
        <p:nvPicPr>
          <p:cNvPr id="1030" name="Picture 6" descr="http://im6-tub-ru.yandex.net/i?id=418355112-3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3873421" cy="2420888"/>
          </a:xfrm>
          <a:prstGeom prst="rect">
            <a:avLst/>
          </a:prstGeom>
          <a:noFill/>
        </p:spPr>
      </p:pic>
      <p:pic>
        <p:nvPicPr>
          <p:cNvPr id="1032" name="Picture 8" descr="http://im8-tub-ru.yandex.net/i?id=495424714-4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21088"/>
            <a:ext cx="3877276" cy="242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are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172400" cy="4846320"/>
          </a:xfrm>
          <a:gradFill>
            <a:gsLst>
              <a:gs pos="0">
                <a:srgbClr val="A5CBD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January February</a:t>
            </a:r>
          </a:p>
          <a:p>
            <a:pPr>
              <a:buNone/>
            </a:pPr>
            <a:endParaRPr lang="en-US" sz="4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img0.liveinternet.ru/images/attach/c/0/53/301/53301528_giftswatingoldchristmas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19422"/>
            <a:ext cx="4536504" cy="340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08912" cy="2304256"/>
          </a:xfrm>
        </p:spPr>
        <p:txBody>
          <a:bodyPr>
            <a:noAutofit/>
          </a:bodyPr>
          <a:lstStyle/>
          <a:p>
            <a:r>
              <a:rPr lang="en-US" sz="13000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endParaRPr lang="ru-RU" sz="13000" i="1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8" name="Picture 10" descr="http://img-fotki.yandex.ru/get/5701/milolica2011.a1/0_71dc5_4ee0310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3857625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80920" cy="2376264"/>
          </a:xfrm>
        </p:spPr>
        <p:txBody>
          <a:bodyPr>
            <a:normAutofit fontScale="90000"/>
          </a:bodyPr>
          <a:lstStyle/>
          <a:p>
            <a:r>
              <a:rPr lang="en-US" sz="16600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endParaRPr lang="ru-RU" sz="16600" i="1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mg-fotki.yandex.ru/get/4420/114282386.10/0_7bef8_f57f569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62250"/>
            <a:ext cx="2152650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2388880"/>
          </a:xfrm>
        </p:spPr>
        <p:txBody>
          <a:bodyPr>
            <a:normAutofit/>
          </a:bodyPr>
          <a:lstStyle/>
          <a:p>
            <a:pPr algn="ctr"/>
            <a:r>
              <a:rPr lang="en-US" sz="13800" i="1" cap="none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endParaRPr lang="ru-RU" sz="13800" i="1" cap="none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xrest.ru/images/collection/00891/83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62250"/>
            <a:ext cx="3448050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are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5059944"/>
          </a:xfr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 April  May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bms.24open.ru/images/6cd2c63272a40eed5dfd97054f93e4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518457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36952"/>
          </a:xfrm>
        </p:spPr>
        <p:txBody>
          <a:bodyPr>
            <a:normAutofit/>
          </a:bodyPr>
          <a:lstStyle/>
          <a:p>
            <a:pPr algn="ctr"/>
            <a:r>
              <a:rPr lang="en-US" sz="16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6600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endParaRPr lang="ru-RU" sz="16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m5-tub-ru.yandex.net/i?id=354676574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357301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252976"/>
          </a:xfrm>
        </p:spPr>
        <p:txBody>
          <a:bodyPr>
            <a:noAutofit/>
          </a:bodyPr>
          <a:lstStyle/>
          <a:p>
            <a:pPr algn="ctr"/>
            <a:r>
              <a:rPr lang="en-US" sz="16600" i="1" cap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  <a:endParaRPr lang="ru-RU" sz="16600" i="1" cap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://forum.schoolpress.ru/upload/66458f41fdcd4a7d2c8a239bd1fcc72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3857625" cy="2657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</TotalTime>
  <Words>75</Words>
  <Application>Microsoft Office PowerPoint</Application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Seasons and months</vt:lpstr>
      <vt:lpstr>seasons</vt:lpstr>
      <vt:lpstr>Winter months are …</vt:lpstr>
      <vt:lpstr>December</vt:lpstr>
      <vt:lpstr>January</vt:lpstr>
      <vt:lpstr>February</vt:lpstr>
      <vt:lpstr>spring months are …</vt:lpstr>
      <vt:lpstr>March</vt:lpstr>
      <vt:lpstr>April</vt:lpstr>
      <vt:lpstr>May</vt:lpstr>
      <vt:lpstr>summer months are …</vt:lpstr>
      <vt:lpstr>June</vt:lpstr>
      <vt:lpstr>July</vt:lpstr>
      <vt:lpstr>August</vt:lpstr>
      <vt:lpstr>autumn months are …</vt:lpstr>
      <vt:lpstr>September</vt:lpstr>
      <vt:lpstr>October</vt:lpstr>
      <vt:lpstr>November</vt:lpstr>
      <vt:lpstr>What Month Do You Like?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months</dc:title>
  <dc:creator>Молекула</dc:creator>
  <cp:lastModifiedBy>Данил</cp:lastModifiedBy>
  <cp:revision>25</cp:revision>
  <dcterms:created xsi:type="dcterms:W3CDTF">2013-01-24T09:32:50Z</dcterms:created>
  <dcterms:modified xsi:type="dcterms:W3CDTF">2014-02-03T20:11:19Z</dcterms:modified>
</cp:coreProperties>
</file>