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256" r:id="rId2"/>
    <p:sldId id="265" r:id="rId3"/>
    <p:sldId id="266" r:id="rId4"/>
    <p:sldId id="268" r:id="rId5"/>
    <p:sldId id="261" r:id="rId6"/>
    <p:sldId id="264" r:id="rId7"/>
    <p:sldId id="262" r:id="rId8"/>
    <p:sldId id="263" r:id="rId9"/>
    <p:sldId id="257" r:id="rId10"/>
    <p:sldId id="258" r:id="rId11"/>
    <p:sldId id="259" r:id="rId12"/>
    <p:sldId id="267" r:id="rId13"/>
    <p:sldId id="269" r:id="rId14"/>
    <p:sldId id="276" r:id="rId15"/>
    <p:sldId id="270" r:id="rId16"/>
    <p:sldId id="275" r:id="rId17"/>
    <p:sldId id="271" r:id="rId18"/>
    <p:sldId id="274" r:id="rId19"/>
    <p:sldId id="272" r:id="rId20"/>
    <p:sldId id="273" r:id="rId21"/>
    <p:sldId id="278" r:id="rId22"/>
    <p:sldId id="279" r:id="rId23"/>
    <p:sldId id="282" r:id="rId24"/>
    <p:sldId id="281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lly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CEB0-4ECF-4D6D-8210-91D06B42A296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7C6BC-71A2-4A62-ABB3-6B77A721F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C6BC-71A2-4A62-ABB3-6B77A721F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F71CA2-8958-4896-83C6-216044E7E82D}" type="datetimeFigureOut">
              <a:rPr lang="ru-RU" smtClean="0"/>
              <a:pPr/>
              <a:t>03.02.2014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6DE6EDF-A178-4B77-9230-1346906CD3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OLYMPIC GAMES 2014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7.02-23.02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12064"/>
            <a:ext cx="345638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SNOWBOARDING</a:t>
            </a:r>
            <a:endParaRPr lang="ru-RU" dirty="0"/>
          </a:p>
        </p:txBody>
      </p:sp>
      <p:pic>
        <p:nvPicPr>
          <p:cNvPr id="4" name="Содержимое 3" descr="snowboar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6912" y="2184400"/>
            <a:ext cx="5667375" cy="3771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12064"/>
            <a:ext cx="3312368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SKI JUMPING</a:t>
            </a:r>
            <a:endParaRPr lang="ru-RU" dirty="0"/>
          </a:p>
        </p:txBody>
      </p:sp>
      <p:pic>
        <p:nvPicPr>
          <p:cNvPr id="4" name="Содержимое 3" descr="55015837_1265833288_am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5475" y="2160587"/>
            <a:ext cx="5810250" cy="3819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48680"/>
            <a:ext cx="2952328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ICE HOCKEY</a:t>
            </a:r>
            <a:endParaRPr lang="ru-RU" dirty="0"/>
          </a:p>
        </p:txBody>
      </p:sp>
      <p:pic>
        <p:nvPicPr>
          <p:cNvPr id="5" name="Содержимое 4" descr="4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1784350"/>
            <a:ext cx="5715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sport is it?</a:t>
            </a:r>
            <a:br>
              <a:rPr lang="en-US" dirty="0" smtClean="0"/>
            </a:br>
            <a:r>
              <a:rPr lang="en-US" dirty="0" smtClean="0"/>
              <a:t>- Figure skating</a:t>
            </a:r>
            <a:br>
              <a:rPr lang="en-US" dirty="0" smtClean="0"/>
            </a:br>
            <a:r>
              <a:rPr lang="en-US" dirty="0" smtClean="0"/>
              <a:t>- Curling</a:t>
            </a:r>
            <a:br>
              <a:rPr lang="en-US" dirty="0" smtClean="0"/>
            </a:br>
            <a:r>
              <a:rPr lang="en-US" dirty="0" smtClean="0"/>
              <a:t>- Ice hockey</a:t>
            </a:r>
            <a:endParaRPr lang="ru-RU" dirty="0"/>
          </a:p>
        </p:txBody>
      </p:sp>
      <p:pic>
        <p:nvPicPr>
          <p:cNvPr id="4" name="Содержимое 3" descr="8643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852936"/>
            <a:ext cx="4579108" cy="350341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12064"/>
            <a:ext cx="3024336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CURLING</a:t>
            </a:r>
            <a:endParaRPr lang="ru-RU" dirty="0"/>
          </a:p>
        </p:txBody>
      </p:sp>
      <p:pic>
        <p:nvPicPr>
          <p:cNvPr id="4" name="Содержимое 3" descr="8643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2220" y="1784350"/>
            <a:ext cx="639676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sport is it?</a:t>
            </a:r>
            <a:br>
              <a:rPr lang="en-US" dirty="0" smtClean="0"/>
            </a:br>
            <a:r>
              <a:rPr lang="en-US" dirty="0" smtClean="0"/>
              <a:t>- Biathlon</a:t>
            </a:r>
            <a:br>
              <a:rPr lang="en-US" dirty="0" smtClean="0"/>
            </a:br>
            <a:r>
              <a:rPr lang="en-US" dirty="0" smtClean="0"/>
              <a:t>- Curling</a:t>
            </a:r>
            <a:br>
              <a:rPr lang="en-US" dirty="0" smtClean="0"/>
            </a:br>
            <a:r>
              <a:rPr lang="en-US" dirty="0" smtClean="0"/>
              <a:t>- Snowboarding</a:t>
            </a:r>
            <a:endParaRPr lang="ru-RU" dirty="0"/>
          </a:p>
        </p:txBody>
      </p:sp>
      <p:pic>
        <p:nvPicPr>
          <p:cNvPr id="4" name="Содержимое 3" descr="snowboar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5667375" cy="3771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12064"/>
            <a:ext cx="345638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SNOWBOARDING</a:t>
            </a:r>
            <a:endParaRPr lang="ru-RU" dirty="0"/>
          </a:p>
        </p:txBody>
      </p:sp>
      <p:pic>
        <p:nvPicPr>
          <p:cNvPr id="4" name="Содержимое 3" descr="snowboar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6912" y="2184400"/>
            <a:ext cx="5667375" cy="3771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sport is it? </a:t>
            </a:r>
            <a:br>
              <a:rPr lang="en-US" dirty="0" smtClean="0"/>
            </a:br>
            <a:r>
              <a:rPr lang="en-US" dirty="0" smtClean="0"/>
              <a:t>– Ice hockey</a:t>
            </a:r>
            <a:br>
              <a:rPr lang="en-US" dirty="0" smtClean="0"/>
            </a:br>
            <a:r>
              <a:rPr lang="en-US" dirty="0" smtClean="0"/>
              <a:t>- Figure skating</a:t>
            </a:r>
            <a:br>
              <a:rPr lang="en-US" dirty="0" smtClean="0"/>
            </a:br>
            <a:r>
              <a:rPr lang="en-US" dirty="0" smtClean="0"/>
              <a:t>- Speed skating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4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068960"/>
            <a:ext cx="4500914" cy="35174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48680"/>
            <a:ext cx="2952328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ICE HOCKEY</a:t>
            </a:r>
            <a:endParaRPr lang="ru-RU" dirty="0"/>
          </a:p>
        </p:txBody>
      </p:sp>
      <p:pic>
        <p:nvPicPr>
          <p:cNvPr id="5" name="Содержимое 4" descr="4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1784350"/>
            <a:ext cx="5715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sport is it?</a:t>
            </a:r>
            <a:br>
              <a:rPr lang="en-US" dirty="0" smtClean="0"/>
            </a:br>
            <a:r>
              <a:rPr lang="en-US" dirty="0" smtClean="0"/>
              <a:t>- Bobsleigh</a:t>
            </a:r>
            <a:br>
              <a:rPr lang="en-US" dirty="0" smtClean="0"/>
            </a:br>
            <a:r>
              <a:rPr lang="en-US" dirty="0" smtClean="0"/>
              <a:t>- Ski jumping</a:t>
            </a:r>
            <a:br>
              <a:rPr lang="en-US" dirty="0" smtClean="0"/>
            </a:br>
            <a:r>
              <a:rPr lang="en-US" dirty="0" smtClean="0"/>
              <a:t>- Curling</a:t>
            </a:r>
            <a:endParaRPr lang="ru-RU" dirty="0"/>
          </a:p>
        </p:txBody>
      </p:sp>
      <p:pic>
        <p:nvPicPr>
          <p:cNvPr id="4" name="Содержимое 3" descr="289356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780928"/>
            <a:ext cx="5292824" cy="3791446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2064"/>
            <a:ext cx="561662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WINTER OLYMPIC GAMES</a:t>
            </a:r>
            <a:endParaRPr lang="ru-RU" dirty="0"/>
          </a:p>
        </p:txBody>
      </p:sp>
      <p:pic>
        <p:nvPicPr>
          <p:cNvPr id="4" name="Содержимое 3" descr="soc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165350"/>
            <a:ext cx="2438400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12064"/>
            <a:ext cx="288032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BOBSLEIGH</a:t>
            </a:r>
            <a:endParaRPr lang="ru-RU" dirty="0"/>
          </a:p>
        </p:txBody>
      </p:sp>
      <p:pic>
        <p:nvPicPr>
          <p:cNvPr id="4" name="Содержимое 3" descr="289356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sport is it? </a:t>
            </a:r>
            <a:br>
              <a:rPr lang="en-US" dirty="0" smtClean="0"/>
            </a:br>
            <a:r>
              <a:rPr lang="en-US" dirty="0" smtClean="0"/>
              <a:t>- Bobsleigh</a:t>
            </a:r>
            <a:br>
              <a:rPr lang="en-US" dirty="0" smtClean="0"/>
            </a:br>
            <a:r>
              <a:rPr lang="en-US" dirty="0" smtClean="0"/>
              <a:t>- Ski jumping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Figure skating</a:t>
            </a:r>
            <a:endParaRPr lang="ru-RU" dirty="0"/>
          </a:p>
        </p:txBody>
      </p:sp>
      <p:pic>
        <p:nvPicPr>
          <p:cNvPr id="4" name="Содержимое 3" descr="55015837_1265833288_am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140968"/>
            <a:ext cx="5018162" cy="3315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12064"/>
            <a:ext cx="3312368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SKI JUMPING</a:t>
            </a:r>
            <a:endParaRPr lang="ru-RU" dirty="0"/>
          </a:p>
        </p:txBody>
      </p:sp>
      <p:pic>
        <p:nvPicPr>
          <p:cNvPr id="4" name="Содержимое 3" descr="55015837_1265833288_am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5475" y="2160587"/>
            <a:ext cx="5810250" cy="3819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sport is it?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– Bobsleigh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Figure </a:t>
            </a:r>
            <a:r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skating</a:t>
            </a:r>
            <a:br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Ski jumping</a:t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53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284984"/>
            <a:ext cx="4776734" cy="3287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12064"/>
            <a:ext cx="4104456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FIGURE SKATING</a:t>
            </a:r>
            <a:endParaRPr lang="ru-RU" dirty="0"/>
          </a:p>
        </p:txBody>
      </p:sp>
      <p:pic>
        <p:nvPicPr>
          <p:cNvPr id="4" name="Содержимое 3" descr="53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585" y="1784350"/>
            <a:ext cx="693603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12064"/>
            <a:ext cx="604867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WINTER OLYMPIC SPORTS</a:t>
            </a:r>
            <a:endParaRPr lang="ru-RU" dirty="0"/>
          </a:p>
        </p:txBody>
      </p:sp>
      <p:pic>
        <p:nvPicPr>
          <p:cNvPr id="4" name="Содержимое 3" descr="1305052743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1484785"/>
            <a:ext cx="5184577" cy="41764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12064"/>
            <a:ext cx="5544616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OLYMPIC SYMBOLS 2014</a:t>
            </a:r>
            <a:endParaRPr lang="ru-RU" dirty="0"/>
          </a:p>
        </p:txBody>
      </p:sp>
      <p:pic>
        <p:nvPicPr>
          <p:cNvPr id="4" name="Содержимое 3" descr="26281_5efbb65a__5efbb65a_mid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900" y="1860550"/>
            <a:ext cx="5867400" cy="4419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12064"/>
            <a:ext cx="604867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WINTER OLYMPIC SPORTS</a:t>
            </a:r>
            <a:endParaRPr lang="ru-RU" dirty="0"/>
          </a:p>
        </p:txBody>
      </p:sp>
      <p:pic>
        <p:nvPicPr>
          <p:cNvPr id="4" name="Содержимое 3" descr="1305052743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1484785"/>
            <a:ext cx="5184577" cy="41764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12064"/>
            <a:ext cx="288032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BOBSLEIGH</a:t>
            </a:r>
            <a:endParaRPr lang="ru-RU" dirty="0"/>
          </a:p>
        </p:txBody>
      </p:sp>
      <p:pic>
        <p:nvPicPr>
          <p:cNvPr id="4" name="Содержимое 3" descr="2893562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12064"/>
            <a:ext cx="252028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BIATHLON</a:t>
            </a:r>
            <a:endParaRPr lang="ru-RU" dirty="0"/>
          </a:p>
        </p:txBody>
      </p:sp>
      <p:pic>
        <p:nvPicPr>
          <p:cNvPr id="4" name="Содержимое 3" descr="36690675_AlbinaAkhatova14128REUTERSHeinzPeterBa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560840" cy="51595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12064"/>
            <a:ext cx="237626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CURLING</a:t>
            </a:r>
            <a:endParaRPr lang="ru-RU" dirty="0"/>
          </a:p>
        </p:txBody>
      </p:sp>
      <p:pic>
        <p:nvPicPr>
          <p:cNvPr id="4" name="Содержимое 3" descr="8643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2220" y="1784350"/>
            <a:ext cx="639676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12064"/>
            <a:ext cx="4104456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FIGURE SKATING</a:t>
            </a:r>
            <a:endParaRPr lang="ru-RU" dirty="0"/>
          </a:p>
        </p:txBody>
      </p:sp>
      <p:pic>
        <p:nvPicPr>
          <p:cNvPr id="4" name="Содержимое 3" descr="53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585" y="1784350"/>
            <a:ext cx="693603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12064"/>
            <a:ext cx="381642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SPEED SKATING</a:t>
            </a:r>
            <a:endParaRPr lang="ru-RU" dirty="0"/>
          </a:p>
        </p:txBody>
      </p:sp>
      <p:pic>
        <p:nvPicPr>
          <p:cNvPr id="4" name="Содержимое 3" descr="18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351</TotalTime>
  <Words>80</Words>
  <Application>Microsoft Office PowerPoint</Application>
  <PresentationFormat>Экран (4:3)</PresentationFormat>
  <Paragraphs>27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OLYMPIC GAMES 2014</vt:lpstr>
      <vt:lpstr>WINTER OLYMPIC GAMES</vt:lpstr>
      <vt:lpstr>OLYMPIC SYMBOLS 2014</vt:lpstr>
      <vt:lpstr>WINTER OLYMPIC SPORTS</vt:lpstr>
      <vt:lpstr>BOBSLEIGH</vt:lpstr>
      <vt:lpstr>BIATHLON</vt:lpstr>
      <vt:lpstr>CURLING</vt:lpstr>
      <vt:lpstr>FIGURE SKATING</vt:lpstr>
      <vt:lpstr>SPEED SKATING</vt:lpstr>
      <vt:lpstr>SNOWBOARDING</vt:lpstr>
      <vt:lpstr>SKI JUMPING</vt:lpstr>
      <vt:lpstr>ICE HOCKEY</vt:lpstr>
      <vt:lpstr>What kind of sport is it? - Figure skating - Curling - Ice hockey</vt:lpstr>
      <vt:lpstr>CURLING</vt:lpstr>
      <vt:lpstr>What kind of sport is it? - Biathlon - Curling - Snowboarding</vt:lpstr>
      <vt:lpstr>SNOWBOARDING</vt:lpstr>
      <vt:lpstr>What kind of sport is it?  – Ice hockey - Figure skating - Speed skating  </vt:lpstr>
      <vt:lpstr>ICE HOCKEY</vt:lpstr>
      <vt:lpstr>What kind of sport is it? - Bobsleigh - Ski jumping - Curling</vt:lpstr>
      <vt:lpstr>BOBSLEIGH</vt:lpstr>
      <vt:lpstr>What kind of sport is it?  - Bobsleigh - Ski jumping - Figure skating</vt:lpstr>
      <vt:lpstr>SKI JUMPING</vt:lpstr>
      <vt:lpstr>What kind of sport is it?  – Bobsleigh - Figure skating - Ski jumping   </vt:lpstr>
      <vt:lpstr>FIGURE SKATING</vt:lpstr>
      <vt:lpstr>WINTER OLYMPIC SPORTS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nelly</dc:creator>
  <cp:lastModifiedBy>nelly</cp:lastModifiedBy>
  <cp:revision>50</cp:revision>
  <dcterms:created xsi:type="dcterms:W3CDTF">2014-01-30T18:11:26Z</dcterms:created>
  <dcterms:modified xsi:type="dcterms:W3CDTF">2014-02-03T15:54:41Z</dcterms:modified>
</cp:coreProperties>
</file>