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0348-2DD7-4503-91BE-3FFC6AED1226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8C16-661E-471A-A954-598032E47F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0348-2DD7-4503-91BE-3FFC6AED1226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8C16-661E-471A-A954-598032E47F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0348-2DD7-4503-91BE-3FFC6AED1226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8C16-661E-471A-A954-598032E47F1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0348-2DD7-4503-91BE-3FFC6AED1226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8C16-661E-471A-A954-598032E47F1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0348-2DD7-4503-91BE-3FFC6AED1226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8C16-661E-471A-A954-598032E47F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0348-2DD7-4503-91BE-3FFC6AED1226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8C16-661E-471A-A954-598032E47F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0348-2DD7-4503-91BE-3FFC6AED1226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8C16-661E-471A-A954-598032E47F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0348-2DD7-4503-91BE-3FFC6AED1226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8C16-661E-471A-A954-598032E47F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0348-2DD7-4503-91BE-3FFC6AED1226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8C16-661E-471A-A954-598032E47F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0348-2DD7-4503-91BE-3FFC6AED1226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8C16-661E-471A-A954-598032E47F1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0348-2DD7-4503-91BE-3FFC6AED1226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8C16-661E-471A-A954-598032E47F1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5880348-2DD7-4503-91BE-3FFC6AED1226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5F58C16-661E-471A-A954-598032E47F1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postman</a:t>
            </a:r>
            <a:endParaRPr lang="ru-RU" sz="7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30289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2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19" y="2674938"/>
            <a:ext cx="6702700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envelope</a:t>
            </a:r>
            <a:endParaRPr lang="ru-RU" sz="7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2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2201549" cy="23296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letter</a:t>
            </a:r>
            <a:endParaRPr lang="ru-RU" sz="7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40968"/>
            <a:ext cx="5125864" cy="34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7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10" y="2674938"/>
            <a:ext cx="2342518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letter box</a:t>
            </a:r>
            <a:endParaRPr lang="ru-RU" sz="7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17145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3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08" y="2674938"/>
            <a:ext cx="4930321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address </a:t>
            </a:r>
            <a:endParaRPr lang="ru-RU" sz="7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79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04864"/>
            <a:ext cx="4286250" cy="29527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</a:t>
            </a:r>
            <a:endParaRPr lang="ru-RU" sz="7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08920"/>
            <a:ext cx="38100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3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658712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postcard</a:t>
            </a:r>
            <a:endParaRPr lang="ru-RU" sz="7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19" y="2348880"/>
            <a:ext cx="3683025" cy="398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9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94" y="2674938"/>
            <a:ext cx="3312749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7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stamp</a:t>
            </a:r>
            <a:endParaRPr lang="ru-RU" sz="7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498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79" y="2674938"/>
            <a:ext cx="2760980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poster</a:t>
            </a:r>
            <a:endParaRPr lang="ru-RU" sz="7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39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69" y="3111500"/>
            <a:ext cx="4572000" cy="25781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post office</a:t>
            </a:r>
            <a:endParaRPr lang="ru-RU" sz="7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3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105</TotalTime>
  <Words>21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A postman</vt:lpstr>
      <vt:lpstr>A letter</vt:lpstr>
      <vt:lpstr>A letter box</vt:lpstr>
      <vt:lpstr>An address </vt:lpstr>
      <vt:lpstr>paper</vt:lpstr>
      <vt:lpstr>A postcard</vt:lpstr>
      <vt:lpstr>a stamp</vt:lpstr>
      <vt:lpstr>A poster</vt:lpstr>
      <vt:lpstr>A post office</vt:lpstr>
      <vt:lpstr>An envelope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postman</dc:title>
  <dc:creator>Vova</dc:creator>
  <cp:lastModifiedBy>Vova</cp:lastModifiedBy>
  <cp:revision>7</cp:revision>
  <dcterms:created xsi:type="dcterms:W3CDTF">2014-02-02T12:51:33Z</dcterms:created>
  <dcterms:modified xsi:type="dcterms:W3CDTF">2014-02-09T11:40:22Z</dcterms:modified>
</cp:coreProperties>
</file>