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4" r:id="rId8"/>
    <p:sldId id="265" r:id="rId9"/>
    <p:sldId id="259" r:id="rId10"/>
    <p:sldId id="268" r:id="rId11"/>
    <p:sldId id="266" r:id="rId12"/>
    <p:sldId id="263" r:id="rId13"/>
    <p:sldId id="267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A69"/>
    <a:srgbClr val="1F0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A4146-E1B4-4B41-B481-4708F1E3C3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E4E3C-F1C6-4ECB-BE5E-5C64D42DFCD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Monotype Corsiva" pitchFamily="66" charset="0"/>
              <a:cs typeface="Arial" pitchFamily="34" charset="0"/>
            </a:rPr>
            <a:t>По виду углов</a:t>
          </a:r>
        </a:p>
        <a:p>
          <a:r>
            <a:rPr lang="ru-RU" sz="2800" dirty="0" smtClean="0">
              <a:latin typeface="Monotype Corsiva" pitchFamily="66" charset="0"/>
              <a:cs typeface="Arial" pitchFamily="34" charset="0"/>
            </a:rPr>
            <a:t>треугольники бывают</a:t>
          </a:r>
          <a:endParaRPr lang="ru-RU" sz="2800" dirty="0">
            <a:latin typeface="Monotype Corsiva" pitchFamily="66" charset="0"/>
            <a:cs typeface="Arial" pitchFamily="34" charset="0"/>
          </a:endParaRPr>
        </a:p>
      </dgm:t>
    </dgm:pt>
    <dgm:pt modelId="{36D1C4C7-925C-49AF-B288-ACD19FC09380}" type="parTrans" cxnId="{3B075805-563C-4EED-ACDD-A0FCC454510E}">
      <dgm:prSet/>
      <dgm:spPr/>
      <dgm:t>
        <a:bodyPr/>
        <a:lstStyle/>
        <a:p>
          <a:endParaRPr lang="ru-RU"/>
        </a:p>
      </dgm:t>
    </dgm:pt>
    <dgm:pt modelId="{9C6C66E5-F44F-4D6A-949B-23F3C3D9D388}" type="sibTrans" cxnId="{3B075805-563C-4EED-ACDD-A0FCC454510E}">
      <dgm:prSet/>
      <dgm:spPr/>
      <dgm:t>
        <a:bodyPr/>
        <a:lstStyle/>
        <a:p>
          <a:endParaRPr lang="ru-RU"/>
        </a:p>
      </dgm:t>
    </dgm:pt>
    <dgm:pt modelId="{C8F18D7F-53EA-429D-AF8E-76FEC6348C6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Monotype Corsiva" pitchFamily="66" charset="0"/>
            </a:rPr>
            <a:t>остроугольные</a:t>
          </a:r>
          <a:endParaRPr lang="ru-RU" sz="2800" dirty="0">
            <a:latin typeface="Monotype Corsiva" pitchFamily="66" charset="0"/>
          </a:endParaRPr>
        </a:p>
      </dgm:t>
    </dgm:pt>
    <dgm:pt modelId="{71287834-AB95-45EF-9F8D-3D195C151908}" type="parTrans" cxnId="{7BF47297-917E-48AA-B1E3-C0CACD3174D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ACA97DF-54B2-4A5B-9179-3F540EF16ECC}" type="sibTrans" cxnId="{7BF47297-917E-48AA-B1E3-C0CACD3174D6}">
      <dgm:prSet/>
      <dgm:spPr/>
      <dgm:t>
        <a:bodyPr/>
        <a:lstStyle/>
        <a:p>
          <a:endParaRPr lang="ru-RU"/>
        </a:p>
      </dgm:t>
    </dgm:pt>
    <dgm:pt modelId="{62CD6FC0-282C-4D4A-AAA4-B2AC913A19A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Monotype Corsiva" pitchFamily="66" charset="0"/>
            </a:rPr>
            <a:t>тупоугольные</a:t>
          </a:r>
          <a:endParaRPr lang="ru-RU" sz="2800" dirty="0">
            <a:latin typeface="Monotype Corsiva" pitchFamily="66" charset="0"/>
          </a:endParaRPr>
        </a:p>
      </dgm:t>
    </dgm:pt>
    <dgm:pt modelId="{51FD0DDD-FE06-4C9A-93C3-B82773C730AE}" type="parTrans" cxnId="{520B3C6B-6DB2-4D07-921E-F42A9F0BAEE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3E21530-F054-496A-A69F-895CADA7F82E}" type="sibTrans" cxnId="{520B3C6B-6DB2-4D07-921E-F42A9F0BAEEE}">
      <dgm:prSet/>
      <dgm:spPr/>
      <dgm:t>
        <a:bodyPr/>
        <a:lstStyle/>
        <a:p>
          <a:endParaRPr lang="ru-RU"/>
        </a:p>
      </dgm:t>
    </dgm:pt>
    <dgm:pt modelId="{CE59DE96-A6D1-4D72-AA4A-41A51470C76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Monotype Corsiva" pitchFamily="66" charset="0"/>
            </a:rPr>
            <a:t>прямоугольные</a:t>
          </a:r>
          <a:endParaRPr lang="ru-RU" sz="2800" dirty="0">
            <a:latin typeface="Monotype Corsiva" pitchFamily="66" charset="0"/>
          </a:endParaRPr>
        </a:p>
      </dgm:t>
    </dgm:pt>
    <dgm:pt modelId="{14EB8CD9-A13C-4186-9D92-E5FEF9D78CB7}" type="parTrans" cxnId="{804E33CA-83AB-48F5-BADD-41CC1DB4C424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4E6F4B2-E8F7-4E30-A6FD-8B16F959AD1D}" type="sibTrans" cxnId="{804E33CA-83AB-48F5-BADD-41CC1DB4C424}">
      <dgm:prSet/>
      <dgm:spPr/>
      <dgm:t>
        <a:bodyPr/>
        <a:lstStyle/>
        <a:p>
          <a:endParaRPr lang="ru-RU"/>
        </a:p>
      </dgm:t>
    </dgm:pt>
    <dgm:pt modelId="{FFB0FF7D-DBD3-4103-BB63-B6452E422953}">
      <dgm:prSet/>
      <dgm:spPr/>
      <dgm:t>
        <a:bodyPr/>
        <a:lstStyle/>
        <a:p>
          <a:endParaRPr lang="ru-RU"/>
        </a:p>
      </dgm:t>
    </dgm:pt>
    <dgm:pt modelId="{5DC282FE-E6C6-40C1-A6B3-21CC9D3F2F2B}" type="parTrans" cxnId="{3E184684-BB44-4673-96F3-212AD5D1C1AE}">
      <dgm:prSet/>
      <dgm:spPr/>
      <dgm:t>
        <a:bodyPr/>
        <a:lstStyle/>
        <a:p>
          <a:endParaRPr lang="ru-RU"/>
        </a:p>
      </dgm:t>
    </dgm:pt>
    <dgm:pt modelId="{7D8D54AF-BA74-4032-A6C0-F5D9698C7B43}" type="sibTrans" cxnId="{3E184684-BB44-4673-96F3-212AD5D1C1AE}">
      <dgm:prSet/>
      <dgm:spPr/>
      <dgm:t>
        <a:bodyPr/>
        <a:lstStyle/>
        <a:p>
          <a:endParaRPr lang="ru-RU"/>
        </a:p>
      </dgm:t>
    </dgm:pt>
    <dgm:pt modelId="{FC533C8A-CF48-4C2F-B381-509B97383F87}">
      <dgm:prSet/>
      <dgm:spPr/>
      <dgm:t>
        <a:bodyPr/>
        <a:lstStyle/>
        <a:p>
          <a:endParaRPr lang="ru-RU"/>
        </a:p>
      </dgm:t>
    </dgm:pt>
    <dgm:pt modelId="{B03E1DB5-3F64-4462-A289-1AF2F29116A2}" type="parTrans" cxnId="{67AF71DA-8CB5-4025-9531-10BFE58AE6DF}">
      <dgm:prSet/>
      <dgm:spPr/>
      <dgm:t>
        <a:bodyPr/>
        <a:lstStyle/>
        <a:p>
          <a:endParaRPr lang="ru-RU"/>
        </a:p>
      </dgm:t>
    </dgm:pt>
    <dgm:pt modelId="{E85C505E-082F-4F06-83EB-CF393AB5E243}" type="sibTrans" cxnId="{67AF71DA-8CB5-4025-9531-10BFE58AE6DF}">
      <dgm:prSet/>
      <dgm:spPr/>
      <dgm:t>
        <a:bodyPr/>
        <a:lstStyle/>
        <a:p>
          <a:endParaRPr lang="ru-RU"/>
        </a:p>
      </dgm:t>
    </dgm:pt>
    <dgm:pt modelId="{0BBF62F5-72AD-4A7F-9197-E49F8FC123AC}" type="pres">
      <dgm:prSet presAssocID="{BFEA4146-E1B4-4B41-B481-4708F1E3C3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F131B2-8995-49C2-AF7E-84EFBBD900DA}" type="pres">
      <dgm:prSet presAssocID="{BBAE4E3C-F1C6-4ECB-BE5E-5C64D42DFCDC}" presName="centerShape" presStyleLbl="node0" presStyleIdx="0" presStyleCnt="1" custScaleX="105371" custScaleY="63130" custLinFactNeighborX="-1367" custLinFactNeighborY="-54208"/>
      <dgm:spPr/>
      <dgm:t>
        <a:bodyPr/>
        <a:lstStyle/>
        <a:p>
          <a:endParaRPr lang="ru-RU"/>
        </a:p>
      </dgm:t>
    </dgm:pt>
    <dgm:pt modelId="{72697C11-4EFB-4FDB-AFE2-76CDA97AC9C9}" type="pres">
      <dgm:prSet presAssocID="{71287834-AB95-45EF-9F8D-3D195C151908}" presName="parTrans" presStyleLbl="bgSibTrans2D1" presStyleIdx="0" presStyleCnt="3" custAng="16948889" custFlipVert="1" custScaleX="87655" custScaleY="25154" custLinFactNeighborX="-18724" custLinFactNeighborY="-97543"/>
      <dgm:spPr/>
      <dgm:t>
        <a:bodyPr/>
        <a:lstStyle/>
        <a:p>
          <a:endParaRPr lang="ru-RU"/>
        </a:p>
      </dgm:t>
    </dgm:pt>
    <dgm:pt modelId="{8127C458-BA21-408C-BCAA-51EF260DB9C4}" type="pres">
      <dgm:prSet presAssocID="{C8F18D7F-53EA-429D-AF8E-76FEC6348C66}" presName="node" presStyleLbl="node1" presStyleIdx="0" presStyleCnt="3" custRadScaleRad="79740" custRadScaleInc="-58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1D668-153D-470E-B6E4-E587626C6487}" type="pres">
      <dgm:prSet presAssocID="{51FD0DDD-FE06-4C9A-93C3-B82773C730AE}" presName="parTrans" presStyleLbl="bgSibTrans2D1" presStyleIdx="1" presStyleCnt="3" custAng="10957519" custScaleX="47118" custScaleY="33010" custLinFactNeighborX="-4224" custLinFactNeighborY="-73925"/>
      <dgm:spPr/>
      <dgm:t>
        <a:bodyPr/>
        <a:lstStyle/>
        <a:p>
          <a:endParaRPr lang="ru-RU"/>
        </a:p>
      </dgm:t>
    </dgm:pt>
    <dgm:pt modelId="{E537CFAD-EA9A-4F51-B3C5-6D99135714EE}" type="pres">
      <dgm:prSet presAssocID="{62CD6FC0-282C-4D4A-AAA4-B2AC913A19A0}" presName="node" presStyleLbl="node1" presStyleIdx="1" presStyleCnt="3" custRadScaleRad="5426" custRadScaleInc="1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20D85-ED6F-4928-90EC-EFB64F893527}" type="pres">
      <dgm:prSet presAssocID="{14EB8CD9-A13C-4186-9D92-E5FEF9D78CB7}" presName="parTrans" presStyleLbl="bgSibTrans2D1" presStyleIdx="2" presStyleCnt="3" custAng="4609755" custFlipVert="1" custScaleX="77987" custScaleY="23379" custLinFactNeighborX="8084" custLinFactNeighborY="-88572"/>
      <dgm:spPr/>
      <dgm:t>
        <a:bodyPr/>
        <a:lstStyle/>
        <a:p>
          <a:endParaRPr lang="ru-RU"/>
        </a:p>
      </dgm:t>
    </dgm:pt>
    <dgm:pt modelId="{FF44A6BF-4429-4879-8C2E-C67102967535}" type="pres">
      <dgm:prSet presAssocID="{CE59DE96-A6D1-4D72-AA4A-41A51470C769}" presName="node" presStyleLbl="node1" presStyleIdx="2" presStyleCnt="3" custRadScaleRad="83829" custRadScaleInc="6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B3C6B-6DB2-4D07-921E-F42A9F0BAEEE}" srcId="{BBAE4E3C-F1C6-4ECB-BE5E-5C64D42DFCDC}" destId="{62CD6FC0-282C-4D4A-AAA4-B2AC913A19A0}" srcOrd="1" destOrd="0" parTransId="{51FD0DDD-FE06-4C9A-93C3-B82773C730AE}" sibTransId="{23E21530-F054-496A-A69F-895CADA7F82E}"/>
    <dgm:cxn modelId="{3E184684-BB44-4673-96F3-212AD5D1C1AE}" srcId="{BFEA4146-E1B4-4B41-B481-4708F1E3C321}" destId="{FFB0FF7D-DBD3-4103-BB63-B6452E422953}" srcOrd="2" destOrd="0" parTransId="{5DC282FE-E6C6-40C1-A6B3-21CC9D3F2F2B}" sibTransId="{7D8D54AF-BA74-4032-A6C0-F5D9698C7B43}"/>
    <dgm:cxn modelId="{FB52415A-5D31-4EAC-BAB5-A947400F54C6}" type="presOf" srcId="{14EB8CD9-A13C-4186-9D92-E5FEF9D78CB7}" destId="{6EE20D85-ED6F-4928-90EC-EFB64F893527}" srcOrd="0" destOrd="0" presId="urn:microsoft.com/office/officeart/2005/8/layout/radial4"/>
    <dgm:cxn modelId="{804E33CA-83AB-48F5-BADD-41CC1DB4C424}" srcId="{BBAE4E3C-F1C6-4ECB-BE5E-5C64D42DFCDC}" destId="{CE59DE96-A6D1-4D72-AA4A-41A51470C769}" srcOrd="2" destOrd="0" parTransId="{14EB8CD9-A13C-4186-9D92-E5FEF9D78CB7}" sibTransId="{54E6F4B2-E8F7-4E30-A6FD-8B16F959AD1D}"/>
    <dgm:cxn modelId="{96367374-B8EB-48AD-A1A1-E36824CDF2D1}" type="presOf" srcId="{51FD0DDD-FE06-4C9A-93C3-B82773C730AE}" destId="{30C1D668-153D-470E-B6E4-E587626C6487}" srcOrd="0" destOrd="0" presId="urn:microsoft.com/office/officeart/2005/8/layout/radial4"/>
    <dgm:cxn modelId="{7BF47297-917E-48AA-B1E3-C0CACD3174D6}" srcId="{BBAE4E3C-F1C6-4ECB-BE5E-5C64D42DFCDC}" destId="{C8F18D7F-53EA-429D-AF8E-76FEC6348C66}" srcOrd="0" destOrd="0" parTransId="{71287834-AB95-45EF-9F8D-3D195C151908}" sibTransId="{6ACA97DF-54B2-4A5B-9179-3F540EF16ECC}"/>
    <dgm:cxn modelId="{D28C57CE-8530-411D-86D1-95B8427BCC98}" type="presOf" srcId="{BBAE4E3C-F1C6-4ECB-BE5E-5C64D42DFCDC}" destId="{D3F131B2-8995-49C2-AF7E-84EFBBD900DA}" srcOrd="0" destOrd="0" presId="urn:microsoft.com/office/officeart/2005/8/layout/radial4"/>
    <dgm:cxn modelId="{67AF71DA-8CB5-4025-9531-10BFE58AE6DF}" srcId="{BFEA4146-E1B4-4B41-B481-4708F1E3C321}" destId="{FC533C8A-CF48-4C2F-B381-509B97383F87}" srcOrd="1" destOrd="0" parTransId="{B03E1DB5-3F64-4462-A289-1AF2F29116A2}" sibTransId="{E85C505E-082F-4F06-83EB-CF393AB5E243}"/>
    <dgm:cxn modelId="{7DC8E4FB-E278-4E06-9603-5639FE37903F}" type="presOf" srcId="{71287834-AB95-45EF-9F8D-3D195C151908}" destId="{72697C11-4EFB-4FDB-AFE2-76CDA97AC9C9}" srcOrd="0" destOrd="0" presId="urn:microsoft.com/office/officeart/2005/8/layout/radial4"/>
    <dgm:cxn modelId="{3B075805-563C-4EED-ACDD-A0FCC454510E}" srcId="{BFEA4146-E1B4-4B41-B481-4708F1E3C321}" destId="{BBAE4E3C-F1C6-4ECB-BE5E-5C64D42DFCDC}" srcOrd="0" destOrd="0" parTransId="{36D1C4C7-925C-49AF-B288-ACD19FC09380}" sibTransId="{9C6C66E5-F44F-4D6A-949B-23F3C3D9D388}"/>
    <dgm:cxn modelId="{D4FA67C5-7968-4D2F-9209-663518E8E9B6}" type="presOf" srcId="{CE59DE96-A6D1-4D72-AA4A-41A51470C769}" destId="{FF44A6BF-4429-4879-8C2E-C67102967535}" srcOrd="0" destOrd="0" presId="urn:microsoft.com/office/officeart/2005/8/layout/radial4"/>
    <dgm:cxn modelId="{DF5D9253-04C5-45F4-9DF6-5D88D9399F86}" type="presOf" srcId="{C8F18D7F-53EA-429D-AF8E-76FEC6348C66}" destId="{8127C458-BA21-408C-BCAA-51EF260DB9C4}" srcOrd="0" destOrd="0" presId="urn:microsoft.com/office/officeart/2005/8/layout/radial4"/>
    <dgm:cxn modelId="{06EA5CEB-CF68-48C8-B0E2-4301F232174D}" type="presOf" srcId="{BFEA4146-E1B4-4B41-B481-4708F1E3C321}" destId="{0BBF62F5-72AD-4A7F-9197-E49F8FC123AC}" srcOrd="0" destOrd="0" presId="urn:microsoft.com/office/officeart/2005/8/layout/radial4"/>
    <dgm:cxn modelId="{2B1A239B-A3A7-4C60-AA20-C339C830EE8E}" type="presOf" srcId="{62CD6FC0-282C-4D4A-AAA4-B2AC913A19A0}" destId="{E537CFAD-EA9A-4F51-B3C5-6D99135714EE}" srcOrd="0" destOrd="0" presId="urn:microsoft.com/office/officeart/2005/8/layout/radial4"/>
    <dgm:cxn modelId="{DD6E8244-8C01-4065-A97E-5338F62FEECA}" type="presParOf" srcId="{0BBF62F5-72AD-4A7F-9197-E49F8FC123AC}" destId="{D3F131B2-8995-49C2-AF7E-84EFBBD900DA}" srcOrd="0" destOrd="0" presId="urn:microsoft.com/office/officeart/2005/8/layout/radial4"/>
    <dgm:cxn modelId="{936E28D2-7219-4CB2-9A75-7C93D89EE245}" type="presParOf" srcId="{0BBF62F5-72AD-4A7F-9197-E49F8FC123AC}" destId="{72697C11-4EFB-4FDB-AFE2-76CDA97AC9C9}" srcOrd="1" destOrd="0" presId="urn:microsoft.com/office/officeart/2005/8/layout/radial4"/>
    <dgm:cxn modelId="{ABF872C8-90E0-488D-B3CB-607F4F45B11B}" type="presParOf" srcId="{0BBF62F5-72AD-4A7F-9197-E49F8FC123AC}" destId="{8127C458-BA21-408C-BCAA-51EF260DB9C4}" srcOrd="2" destOrd="0" presId="urn:microsoft.com/office/officeart/2005/8/layout/radial4"/>
    <dgm:cxn modelId="{367A1B2F-0030-4736-8E53-9026AEFB1864}" type="presParOf" srcId="{0BBF62F5-72AD-4A7F-9197-E49F8FC123AC}" destId="{30C1D668-153D-470E-B6E4-E587626C6487}" srcOrd="3" destOrd="0" presId="urn:microsoft.com/office/officeart/2005/8/layout/radial4"/>
    <dgm:cxn modelId="{3186BF4C-B45A-4063-BA29-BBF0E1B3B580}" type="presParOf" srcId="{0BBF62F5-72AD-4A7F-9197-E49F8FC123AC}" destId="{E537CFAD-EA9A-4F51-B3C5-6D99135714EE}" srcOrd="4" destOrd="0" presId="urn:microsoft.com/office/officeart/2005/8/layout/radial4"/>
    <dgm:cxn modelId="{A0EC6E09-28A8-4343-ABE7-FD2805279C42}" type="presParOf" srcId="{0BBF62F5-72AD-4A7F-9197-E49F8FC123AC}" destId="{6EE20D85-ED6F-4928-90EC-EFB64F893527}" srcOrd="5" destOrd="0" presId="urn:microsoft.com/office/officeart/2005/8/layout/radial4"/>
    <dgm:cxn modelId="{80EB54B8-D5CF-4B9A-AC70-EA94924D2052}" type="presParOf" srcId="{0BBF62F5-72AD-4A7F-9197-E49F8FC123AC}" destId="{FF44A6BF-4429-4879-8C2E-C67102967535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36063-9C04-4A32-957B-80A47FD358E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02CFF-BB25-4B43-90A6-84F128F0019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Monotype Corsiva" pitchFamily="66" charset="0"/>
            </a:rPr>
            <a:t>разносторонние</a:t>
          </a:r>
          <a:endParaRPr lang="ru-RU" sz="32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1077FE90-A3F1-42AC-B62C-F5AA64D914EB}" type="parTrans" cxnId="{81AF2A31-DD64-4969-909B-82B40ED8177B}">
      <dgm:prSet/>
      <dgm:spPr/>
      <dgm:t>
        <a:bodyPr/>
        <a:lstStyle/>
        <a:p>
          <a:endParaRPr lang="ru-RU"/>
        </a:p>
      </dgm:t>
    </dgm:pt>
    <dgm:pt modelId="{E2C9187D-73CB-4B10-A899-A7ABBDB8B0AA}" type="sibTrans" cxnId="{81AF2A31-DD64-4969-909B-82B40ED8177B}">
      <dgm:prSet/>
      <dgm:spPr/>
      <dgm:t>
        <a:bodyPr/>
        <a:lstStyle/>
        <a:p>
          <a:endParaRPr lang="ru-RU"/>
        </a:p>
      </dgm:t>
    </dgm:pt>
    <dgm:pt modelId="{FF5D5974-61DF-4079-9774-6200B709C405}">
      <dgm:prSet phldrT="[Текст]" phldr="1"/>
      <dgm:spPr/>
      <dgm:t>
        <a:bodyPr/>
        <a:lstStyle/>
        <a:p>
          <a:endParaRPr lang="ru-RU" dirty="0"/>
        </a:p>
      </dgm:t>
    </dgm:pt>
    <dgm:pt modelId="{BA40ABCA-4AAA-4C62-B64E-ED5CA8B81C65}" type="parTrans" cxnId="{14C23549-7BD6-4C1C-9F3C-164BC4F3DC21}">
      <dgm:prSet/>
      <dgm:spPr/>
      <dgm:t>
        <a:bodyPr/>
        <a:lstStyle/>
        <a:p>
          <a:endParaRPr lang="ru-RU"/>
        </a:p>
      </dgm:t>
    </dgm:pt>
    <dgm:pt modelId="{8C0DD42E-D891-4018-9851-F6D3E4ED8081}" type="sibTrans" cxnId="{14C23549-7BD6-4C1C-9F3C-164BC4F3DC21}">
      <dgm:prSet/>
      <dgm:spPr/>
      <dgm:t>
        <a:bodyPr/>
        <a:lstStyle/>
        <a:p>
          <a:endParaRPr lang="ru-RU"/>
        </a:p>
      </dgm:t>
    </dgm:pt>
    <dgm:pt modelId="{385EE253-B7AB-45E5-8364-781778C615E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Monotype Corsiva" pitchFamily="66" charset="0"/>
            </a:rPr>
            <a:t>равносторонние</a:t>
          </a:r>
          <a:endParaRPr lang="ru-RU" sz="32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CFA7E658-6497-4CCB-BCF9-864C09133E9F}" type="parTrans" cxnId="{F89C4763-BD1B-4F99-AD18-25AD86632445}">
      <dgm:prSet/>
      <dgm:spPr/>
      <dgm:t>
        <a:bodyPr/>
        <a:lstStyle/>
        <a:p>
          <a:endParaRPr lang="ru-RU"/>
        </a:p>
      </dgm:t>
    </dgm:pt>
    <dgm:pt modelId="{AE992192-D56A-4C51-A830-D3E9B2A2A040}" type="sibTrans" cxnId="{F89C4763-BD1B-4F99-AD18-25AD86632445}">
      <dgm:prSet/>
      <dgm:spPr/>
      <dgm:t>
        <a:bodyPr/>
        <a:lstStyle/>
        <a:p>
          <a:endParaRPr lang="ru-RU"/>
        </a:p>
      </dgm:t>
    </dgm:pt>
    <dgm:pt modelId="{CEB749AC-E18C-4C1D-A947-5090D255F37B}">
      <dgm:prSet phldrT="[Текст]" phldr="1"/>
      <dgm:spPr/>
      <dgm:t>
        <a:bodyPr/>
        <a:lstStyle/>
        <a:p>
          <a:endParaRPr lang="ru-RU" dirty="0"/>
        </a:p>
      </dgm:t>
    </dgm:pt>
    <dgm:pt modelId="{EC2E4926-2836-4F47-A836-7DEB3DA7CA42}" type="parTrans" cxnId="{1ECA3DBC-32A6-467B-B3F3-5B39EE887612}">
      <dgm:prSet/>
      <dgm:spPr/>
      <dgm:t>
        <a:bodyPr/>
        <a:lstStyle/>
        <a:p>
          <a:endParaRPr lang="ru-RU"/>
        </a:p>
      </dgm:t>
    </dgm:pt>
    <dgm:pt modelId="{F5428175-C42D-4690-9D72-E9ACE7105F1E}" type="sibTrans" cxnId="{1ECA3DBC-32A6-467B-B3F3-5B39EE887612}">
      <dgm:prSet/>
      <dgm:spPr/>
      <dgm:t>
        <a:bodyPr/>
        <a:lstStyle/>
        <a:p>
          <a:endParaRPr lang="ru-RU"/>
        </a:p>
      </dgm:t>
    </dgm:pt>
    <dgm:pt modelId="{8F0AF217-CDE7-4B7D-AF30-BB000CC47314}">
      <dgm:prSet phldrT="[Текст]" phldr="1"/>
      <dgm:spPr/>
      <dgm:t>
        <a:bodyPr/>
        <a:lstStyle/>
        <a:p>
          <a:endParaRPr lang="ru-RU" dirty="0"/>
        </a:p>
      </dgm:t>
    </dgm:pt>
    <dgm:pt modelId="{A2A973BF-524D-4350-8BDC-63197559908D}" type="parTrans" cxnId="{2535BBC9-F7A6-470C-A41B-4A25AA19DE52}">
      <dgm:prSet/>
      <dgm:spPr/>
      <dgm:t>
        <a:bodyPr/>
        <a:lstStyle/>
        <a:p>
          <a:endParaRPr lang="ru-RU"/>
        </a:p>
      </dgm:t>
    </dgm:pt>
    <dgm:pt modelId="{5CF9CEFE-73C4-49D8-B504-A765A8A93FC6}" type="sibTrans" cxnId="{2535BBC9-F7A6-470C-A41B-4A25AA19DE52}">
      <dgm:prSet/>
      <dgm:spPr/>
      <dgm:t>
        <a:bodyPr/>
        <a:lstStyle/>
        <a:p>
          <a:endParaRPr lang="ru-RU"/>
        </a:p>
      </dgm:t>
    </dgm:pt>
    <dgm:pt modelId="{281FF9D6-E1F5-49AB-B01C-CE4D1AB0035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Monotype Corsiva" pitchFamily="66" charset="0"/>
            </a:rPr>
            <a:t>равнобедренные</a:t>
          </a:r>
          <a:endParaRPr lang="ru-RU" sz="32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C74B8548-1756-4ACE-9B12-7A14C75674E4}" type="parTrans" cxnId="{ED1E582A-500F-4BD3-8B37-CA1BFD5DBC4D}">
      <dgm:prSet/>
      <dgm:spPr/>
      <dgm:t>
        <a:bodyPr/>
        <a:lstStyle/>
        <a:p>
          <a:endParaRPr lang="ru-RU"/>
        </a:p>
      </dgm:t>
    </dgm:pt>
    <dgm:pt modelId="{E3B2B8F6-9DF2-4B4A-AEDE-8AA84CA8C544}" type="sibTrans" cxnId="{ED1E582A-500F-4BD3-8B37-CA1BFD5DBC4D}">
      <dgm:prSet/>
      <dgm:spPr/>
      <dgm:t>
        <a:bodyPr/>
        <a:lstStyle/>
        <a:p>
          <a:endParaRPr lang="ru-RU"/>
        </a:p>
      </dgm:t>
    </dgm:pt>
    <dgm:pt modelId="{8321A7B5-DFDB-4978-BD19-B20E3CA479DD}">
      <dgm:prSet phldrT="[Текст]" phldr="1"/>
      <dgm:spPr/>
      <dgm:t>
        <a:bodyPr/>
        <a:lstStyle/>
        <a:p>
          <a:endParaRPr lang="ru-RU" dirty="0"/>
        </a:p>
      </dgm:t>
    </dgm:pt>
    <dgm:pt modelId="{32E68C7C-A20E-467A-AAC7-0F29C4103608}" type="parTrans" cxnId="{F294C6EF-BC0E-4F22-9A5E-7FFE7FFF7837}">
      <dgm:prSet/>
      <dgm:spPr/>
      <dgm:t>
        <a:bodyPr/>
        <a:lstStyle/>
        <a:p>
          <a:endParaRPr lang="ru-RU"/>
        </a:p>
      </dgm:t>
    </dgm:pt>
    <dgm:pt modelId="{51FD07AB-D77C-4894-B55D-E4955DB3BA7E}" type="sibTrans" cxnId="{F294C6EF-BC0E-4F22-9A5E-7FFE7FFF7837}">
      <dgm:prSet/>
      <dgm:spPr/>
      <dgm:t>
        <a:bodyPr/>
        <a:lstStyle/>
        <a:p>
          <a:endParaRPr lang="ru-RU"/>
        </a:p>
      </dgm:t>
    </dgm:pt>
    <dgm:pt modelId="{DD096460-CF11-4C3D-BB1F-9582829C8466}">
      <dgm:prSet phldrT="[Текст]" phldr="1"/>
      <dgm:spPr/>
      <dgm:t>
        <a:bodyPr/>
        <a:lstStyle/>
        <a:p>
          <a:endParaRPr lang="ru-RU" dirty="0"/>
        </a:p>
      </dgm:t>
    </dgm:pt>
    <dgm:pt modelId="{8E54C6AF-B881-45D6-8DA3-2C1CFBD1E155}" type="parTrans" cxnId="{AB7B1855-EA91-4963-8D8B-8F2A51BA5B79}">
      <dgm:prSet/>
      <dgm:spPr/>
      <dgm:t>
        <a:bodyPr/>
        <a:lstStyle/>
        <a:p>
          <a:endParaRPr lang="ru-RU"/>
        </a:p>
      </dgm:t>
    </dgm:pt>
    <dgm:pt modelId="{BB95056F-D472-4DC0-A60A-89B764D9F849}" type="sibTrans" cxnId="{AB7B1855-EA91-4963-8D8B-8F2A51BA5B79}">
      <dgm:prSet/>
      <dgm:spPr/>
      <dgm:t>
        <a:bodyPr/>
        <a:lstStyle/>
        <a:p>
          <a:endParaRPr lang="ru-RU"/>
        </a:p>
      </dgm:t>
    </dgm:pt>
    <dgm:pt modelId="{092DF16E-6673-45B6-8C24-9AFA10598C1E}" type="pres">
      <dgm:prSet presAssocID="{58D36063-9C04-4A32-957B-80A47FD358E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6192F-6B5A-4F1F-9AA4-91E5BD46375C}" type="pres">
      <dgm:prSet presAssocID="{58D36063-9C04-4A32-957B-80A47FD358E7}" presName="cycle" presStyleCnt="0"/>
      <dgm:spPr/>
    </dgm:pt>
    <dgm:pt modelId="{AC1B421E-3246-48F3-93BF-F53588F0F4E7}" type="pres">
      <dgm:prSet presAssocID="{58D36063-9C04-4A32-957B-80A47FD358E7}" presName="centerShape" presStyleCnt="0"/>
      <dgm:spPr/>
    </dgm:pt>
    <dgm:pt modelId="{B5F1B789-47CB-4C47-8DD1-442FDB08D4B0}" type="pres">
      <dgm:prSet presAssocID="{58D36063-9C04-4A32-957B-80A47FD358E7}" presName="connSite" presStyleLbl="node1" presStyleIdx="0" presStyleCnt="4"/>
      <dgm:spPr/>
    </dgm:pt>
    <dgm:pt modelId="{62C163B3-60BD-4C94-9E59-DF4B1755BC7A}" type="pres">
      <dgm:prSet presAssocID="{58D36063-9C04-4A32-957B-80A47FD358E7}" presName="visible" presStyleLbl="node1" presStyleIdx="0" presStyleCnt="4" custLinFactNeighborX="16259" custLinFactNeighborY="22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F21F985-180D-4BF7-9E0B-FA8558BBDF45}" type="pres">
      <dgm:prSet presAssocID="{1077FE90-A3F1-42AC-B62C-F5AA64D914E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6822EFA-662F-4D95-8C93-9ED5810E5336}" type="pres">
      <dgm:prSet presAssocID="{8BE02CFF-BB25-4B43-90A6-84F128F00194}" presName="node" presStyleCnt="0"/>
      <dgm:spPr/>
    </dgm:pt>
    <dgm:pt modelId="{0B93BD2A-3631-4299-A922-F5B536277521}" type="pres">
      <dgm:prSet presAssocID="{8BE02CFF-BB25-4B43-90A6-84F128F00194}" presName="parentNode" presStyleLbl="node1" presStyleIdx="1" presStyleCnt="4" custScaleX="228647" custScaleY="84186" custLinFactX="36916" custLinFactNeighborX="100000" custLinFactNeighborY="3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E1E7F-068F-43AE-9C4D-D45D5B949592}" type="pres">
      <dgm:prSet presAssocID="{8BE02CFF-BB25-4B43-90A6-84F128F0019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65A84-4CBB-4C00-8265-A90405C99DD1}" type="pres">
      <dgm:prSet presAssocID="{CFA7E658-6497-4CCB-BCF9-864C09133E9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898B94AB-A172-4019-82F7-7CC464ABAB50}" type="pres">
      <dgm:prSet presAssocID="{385EE253-B7AB-45E5-8364-781778C615EC}" presName="node" presStyleCnt="0"/>
      <dgm:spPr/>
    </dgm:pt>
    <dgm:pt modelId="{23B47101-24A0-4D03-865C-45F462A1A5A3}" type="pres">
      <dgm:prSet presAssocID="{385EE253-B7AB-45E5-8364-781778C615EC}" presName="parentNode" presStyleLbl="node1" presStyleIdx="2" presStyleCnt="4" custScaleX="213404" custScaleY="98165" custLinFactX="15202" custLinFactNeighborX="10000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C587E-405B-49B3-A29B-821B9DCF6386}" type="pres">
      <dgm:prSet presAssocID="{385EE253-B7AB-45E5-8364-781778C615E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F324A-4C6C-4ECF-8586-795F8893EC90}" type="pres">
      <dgm:prSet presAssocID="{C74B8548-1756-4ACE-9B12-7A14C75674E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03195880-A242-4129-B6B3-50D7FD2AFD57}" type="pres">
      <dgm:prSet presAssocID="{281FF9D6-E1F5-49AB-B01C-CE4D1AB0035E}" presName="node" presStyleCnt="0"/>
      <dgm:spPr/>
    </dgm:pt>
    <dgm:pt modelId="{E06A3945-3745-4C23-BEAA-56999688F980}" type="pres">
      <dgm:prSet presAssocID="{281FF9D6-E1F5-49AB-B01C-CE4D1AB0035E}" presName="parentNode" presStyleLbl="node1" presStyleIdx="3" presStyleCnt="4" custScaleX="215249" custScaleY="98951" custLinFactX="74720" custLinFactNeighborX="100000" custLinFactNeighborY="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4B78B-107B-4725-A5C9-ACE81A61F58E}" type="pres">
      <dgm:prSet presAssocID="{281FF9D6-E1F5-49AB-B01C-CE4D1AB0035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C4763-BD1B-4F99-AD18-25AD86632445}" srcId="{58D36063-9C04-4A32-957B-80A47FD358E7}" destId="{385EE253-B7AB-45E5-8364-781778C615EC}" srcOrd="1" destOrd="0" parTransId="{CFA7E658-6497-4CCB-BCF9-864C09133E9F}" sibTransId="{AE992192-D56A-4C51-A830-D3E9B2A2A040}"/>
    <dgm:cxn modelId="{49B06610-F672-460B-906D-DA3B2D379505}" type="presOf" srcId="{DD096460-CF11-4C3D-BB1F-9582829C8466}" destId="{B464B78B-107B-4725-A5C9-ACE81A61F58E}" srcOrd="0" destOrd="1" presId="urn:microsoft.com/office/officeart/2005/8/layout/radial2"/>
    <dgm:cxn modelId="{ACDFC766-442A-4FFB-8DA1-FAEEB1160F3B}" type="presOf" srcId="{8F0AF217-CDE7-4B7D-AF30-BB000CC47314}" destId="{4B4C587E-405B-49B3-A29B-821B9DCF6386}" srcOrd="0" destOrd="1" presId="urn:microsoft.com/office/officeart/2005/8/layout/radial2"/>
    <dgm:cxn modelId="{ED1E582A-500F-4BD3-8B37-CA1BFD5DBC4D}" srcId="{58D36063-9C04-4A32-957B-80A47FD358E7}" destId="{281FF9D6-E1F5-49AB-B01C-CE4D1AB0035E}" srcOrd="2" destOrd="0" parTransId="{C74B8548-1756-4ACE-9B12-7A14C75674E4}" sibTransId="{E3B2B8F6-9DF2-4B4A-AEDE-8AA84CA8C544}"/>
    <dgm:cxn modelId="{BFF63F35-1BD6-4C75-84FB-CD0E1D7787C9}" type="presOf" srcId="{8321A7B5-DFDB-4978-BD19-B20E3CA479DD}" destId="{B464B78B-107B-4725-A5C9-ACE81A61F58E}" srcOrd="0" destOrd="0" presId="urn:microsoft.com/office/officeart/2005/8/layout/radial2"/>
    <dgm:cxn modelId="{2535BBC9-F7A6-470C-A41B-4A25AA19DE52}" srcId="{385EE253-B7AB-45E5-8364-781778C615EC}" destId="{8F0AF217-CDE7-4B7D-AF30-BB000CC47314}" srcOrd="1" destOrd="0" parTransId="{A2A973BF-524D-4350-8BDC-63197559908D}" sibTransId="{5CF9CEFE-73C4-49D8-B504-A765A8A93FC6}"/>
    <dgm:cxn modelId="{66B0A0FB-9918-4EA1-8A73-3FE5E48067CD}" type="presOf" srcId="{CEB749AC-E18C-4C1D-A947-5090D255F37B}" destId="{4B4C587E-405B-49B3-A29B-821B9DCF6386}" srcOrd="0" destOrd="0" presId="urn:microsoft.com/office/officeart/2005/8/layout/radial2"/>
    <dgm:cxn modelId="{1D41D995-A18F-4D31-8A14-51DAD41F29B4}" type="presOf" srcId="{8BE02CFF-BB25-4B43-90A6-84F128F00194}" destId="{0B93BD2A-3631-4299-A922-F5B536277521}" srcOrd="0" destOrd="0" presId="urn:microsoft.com/office/officeart/2005/8/layout/radial2"/>
    <dgm:cxn modelId="{6EBBF0A0-845F-429E-8A5B-7BAD62B55FD3}" type="presOf" srcId="{385EE253-B7AB-45E5-8364-781778C615EC}" destId="{23B47101-24A0-4D03-865C-45F462A1A5A3}" srcOrd="0" destOrd="0" presId="urn:microsoft.com/office/officeart/2005/8/layout/radial2"/>
    <dgm:cxn modelId="{F294C6EF-BC0E-4F22-9A5E-7FFE7FFF7837}" srcId="{281FF9D6-E1F5-49AB-B01C-CE4D1AB0035E}" destId="{8321A7B5-DFDB-4978-BD19-B20E3CA479DD}" srcOrd="0" destOrd="0" parTransId="{32E68C7C-A20E-467A-AAC7-0F29C4103608}" sibTransId="{51FD07AB-D77C-4894-B55D-E4955DB3BA7E}"/>
    <dgm:cxn modelId="{D88F77DF-0090-48CB-9F25-90DF5F989896}" type="presOf" srcId="{FF5D5974-61DF-4079-9774-6200B709C405}" destId="{BA0E1E7F-068F-43AE-9C4D-D45D5B949592}" srcOrd="0" destOrd="0" presId="urn:microsoft.com/office/officeart/2005/8/layout/radial2"/>
    <dgm:cxn modelId="{81AF2A31-DD64-4969-909B-82B40ED8177B}" srcId="{58D36063-9C04-4A32-957B-80A47FD358E7}" destId="{8BE02CFF-BB25-4B43-90A6-84F128F00194}" srcOrd="0" destOrd="0" parTransId="{1077FE90-A3F1-42AC-B62C-F5AA64D914EB}" sibTransId="{E2C9187D-73CB-4B10-A899-A7ABBDB8B0AA}"/>
    <dgm:cxn modelId="{AB7B1855-EA91-4963-8D8B-8F2A51BA5B79}" srcId="{281FF9D6-E1F5-49AB-B01C-CE4D1AB0035E}" destId="{DD096460-CF11-4C3D-BB1F-9582829C8466}" srcOrd="1" destOrd="0" parTransId="{8E54C6AF-B881-45D6-8DA3-2C1CFBD1E155}" sibTransId="{BB95056F-D472-4DC0-A60A-89B764D9F849}"/>
    <dgm:cxn modelId="{14C23549-7BD6-4C1C-9F3C-164BC4F3DC21}" srcId="{8BE02CFF-BB25-4B43-90A6-84F128F00194}" destId="{FF5D5974-61DF-4079-9774-6200B709C405}" srcOrd="0" destOrd="0" parTransId="{BA40ABCA-4AAA-4C62-B64E-ED5CA8B81C65}" sibTransId="{8C0DD42E-D891-4018-9851-F6D3E4ED8081}"/>
    <dgm:cxn modelId="{256892A4-9AA6-4A5A-9BA7-A85C33B73EF9}" type="presOf" srcId="{281FF9D6-E1F5-49AB-B01C-CE4D1AB0035E}" destId="{E06A3945-3745-4C23-BEAA-56999688F980}" srcOrd="0" destOrd="0" presId="urn:microsoft.com/office/officeart/2005/8/layout/radial2"/>
    <dgm:cxn modelId="{816CC73E-88B2-4350-B19D-12C67C503A63}" type="presOf" srcId="{CFA7E658-6497-4CCB-BCF9-864C09133E9F}" destId="{E0665A84-4CBB-4C00-8265-A90405C99DD1}" srcOrd="0" destOrd="0" presId="urn:microsoft.com/office/officeart/2005/8/layout/radial2"/>
    <dgm:cxn modelId="{1ECA3DBC-32A6-467B-B3F3-5B39EE887612}" srcId="{385EE253-B7AB-45E5-8364-781778C615EC}" destId="{CEB749AC-E18C-4C1D-A947-5090D255F37B}" srcOrd="0" destOrd="0" parTransId="{EC2E4926-2836-4F47-A836-7DEB3DA7CA42}" sibTransId="{F5428175-C42D-4690-9D72-E9ACE7105F1E}"/>
    <dgm:cxn modelId="{14CD55DB-4545-4495-B44F-76E2016E3245}" type="presOf" srcId="{1077FE90-A3F1-42AC-B62C-F5AA64D914EB}" destId="{3F21F985-180D-4BF7-9E0B-FA8558BBDF45}" srcOrd="0" destOrd="0" presId="urn:microsoft.com/office/officeart/2005/8/layout/radial2"/>
    <dgm:cxn modelId="{F943E5B6-7AAF-4C4C-9C40-E2E770E66F75}" type="presOf" srcId="{C74B8548-1756-4ACE-9B12-7A14C75674E4}" destId="{CB0F324A-4C6C-4ECF-8586-795F8893EC90}" srcOrd="0" destOrd="0" presId="urn:microsoft.com/office/officeart/2005/8/layout/radial2"/>
    <dgm:cxn modelId="{AED0BEDC-A6A3-4668-B520-E00B5ECF8852}" type="presOf" srcId="{58D36063-9C04-4A32-957B-80A47FD358E7}" destId="{092DF16E-6673-45B6-8C24-9AFA10598C1E}" srcOrd="0" destOrd="0" presId="urn:microsoft.com/office/officeart/2005/8/layout/radial2"/>
    <dgm:cxn modelId="{D0A96D70-8EBF-42AC-902B-727E8555E8C8}" type="presParOf" srcId="{092DF16E-6673-45B6-8C24-9AFA10598C1E}" destId="{CB86192F-6B5A-4F1F-9AA4-91E5BD46375C}" srcOrd="0" destOrd="0" presId="urn:microsoft.com/office/officeart/2005/8/layout/radial2"/>
    <dgm:cxn modelId="{0E22253F-C24B-4E98-BF0D-893FBE432FC7}" type="presParOf" srcId="{CB86192F-6B5A-4F1F-9AA4-91E5BD46375C}" destId="{AC1B421E-3246-48F3-93BF-F53588F0F4E7}" srcOrd="0" destOrd="0" presId="urn:microsoft.com/office/officeart/2005/8/layout/radial2"/>
    <dgm:cxn modelId="{4319B357-7D76-43D7-8F0E-22A1039F52FE}" type="presParOf" srcId="{AC1B421E-3246-48F3-93BF-F53588F0F4E7}" destId="{B5F1B789-47CB-4C47-8DD1-442FDB08D4B0}" srcOrd="0" destOrd="0" presId="urn:microsoft.com/office/officeart/2005/8/layout/radial2"/>
    <dgm:cxn modelId="{1332D5B0-297C-4295-9F7A-3BB27D6D818C}" type="presParOf" srcId="{AC1B421E-3246-48F3-93BF-F53588F0F4E7}" destId="{62C163B3-60BD-4C94-9E59-DF4B1755BC7A}" srcOrd="1" destOrd="0" presId="urn:microsoft.com/office/officeart/2005/8/layout/radial2"/>
    <dgm:cxn modelId="{E979AB16-E6EC-4766-B5C1-3EFFA41FB8CE}" type="presParOf" srcId="{CB86192F-6B5A-4F1F-9AA4-91E5BD46375C}" destId="{3F21F985-180D-4BF7-9E0B-FA8558BBDF45}" srcOrd="1" destOrd="0" presId="urn:microsoft.com/office/officeart/2005/8/layout/radial2"/>
    <dgm:cxn modelId="{96407772-AE71-4785-8B4D-B52C4D5BE75F}" type="presParOf" srcId="{CB86192F-6B5A-4F1F-9AA4-91E5BD46375C}" destId="{A6822EFA-662F-4D95-8C93-9ED5810E5336}" srcOrd="2" destOrd="0" presId="urn:microsoft.com/office/officeart/2005/8/layout/radial2"/>
    <dgm:cxn modelId="{B3E5B91B-0ECB-4976-8256-E7D3DCBD1869}" type="presParOf" srcId="{A6822EFA-662F-4D95-8C93-9ED5810E5336}" destId="{0B93BD2A-3631-4299-A922-F5B536277521}" srcOrd="0" destOrd="0" presId="urn:microsoft.com/office/officeart/2005/8/layout/radial2"/>
    <dgm:cxn modelId="{F882EC4C-AFEE-4915-B254-2362B2925C48}" type="presParOf" srcId="{A6822EFA-662F-4D95-8C93-9ED5810E5336}" destId="{BA0E1E7F-068F-43AE-9C4D-D45D5B949592}" srcOrd="1" destOrd="0" presId="urn:microsoft.com/office/officeart/2005/8/layout/radial2"/>
    <dgm:cxn modelId="{7F93C240-008F-4B48-95B1-15101B2D8AB9}" type="presParOf" srcId="{CB86192F-6B5A-4F1F-9AA4-91E5BD46375C}" destId="{E0665A84-4CBB-4C00-8265-A90405C99DD1}" srcOrd="3" destOrd="0" presId="urn:microsoft.com/office/officeart/2005/8/layout/radial2"/>
    <dgm:cxn modelId="{77130850-C981-4835-99D7-58CBABA5A9FD}" type="presParOf" srcId="{CB86192F-6B5A-4F1F-9AA4-91E5BD46375C}" destId="{898B94AB-A172-4019-82F7-7CC464ABAB50}" srcOrd="4" destOrd="0" presId="urn:microsoft.com/office/officeart/2005/8/layout/radial2"/>
    <dgm:cxn modelId="{C6FCF2EE-1A08-4EE1-BAD8-E724667CACC8}" type="presParOf" srcId="{898B94AB-A172-4019-82F7-7CC464ABAB50}" destId="{23B47101-24A0-4D03-865C-45F462A1A5A3}" srcOrd="0" destOrd="0" presId="urn:microsoft.com/office/officeart/2005/8/layout/radial2"/>
    <dgm:cxn modelId="{28838280-7108-45CF-BB64-58D2B98594B2}" type="presParOf" srcId="{898B94AB-A172-4019-82F7-7CC464ABAB50}" destId="{4B4C587E-405B-49B3-A29B-821B9DCF6386}" srcOrd="1" destOrd="0" presId="urn:microsoft.com/office/officeart/2005/8/layout/radial2"/>
    <dgm:cxn modelId="{629B4892-A584-4459-9E5C-6CB294EDDE2F}" type="presParOf" srcId="{CB86192F-6B5A-4F1F-9AA4-91E5BD46375C}" destId="{CB0F324A-4C6C-4ECF-8586-795F8893EC90}" srcOrd="5" destOrd="0" presId="urn:microsoft.com/office/officeart/2005/8/layout/radial2"/>
    <dgm:cxn modelId="{E637D614-AC4B-4FEF-A5DF-C53CEFC757DB}" type="presParOf" srcId="{CB86192F-6B5A-4F1F-9AA4-91E5BD46375C}" destId="{03195880-A242-4129-B6B3-50D7FD2AFD57}" srcOrd="6" destOrd="0" presId="urn:microsoft.com/office/officeart/2005/8/layout/radial2"/>
    <dgm:cxn modelId="{3B3AC41B-EE40-4130-BDCC-A38CC38E5A5D}" type="presParOf" srcId="{03195880-A242-4129-B6B3-50D7FD2AFD57}" destId="{E06A3945-3745-4C23-BEAA-56999688F980}" srcOrd="0" destOrd="0" presId="urn:microsoft.com/office/officeart/2005/8/layout/radial2"/>
    <dgm:cxn modelId="{0089EAE9-B439-4D70-9624-3D9BC7C2AA03}" type="presParOf" srcId="{03195880-A242-4129-B6B3-50D7FD2AFD57}" destId="{B464B78B-107B-4725-A5C9-ACE81A61F58E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448C-F7C8-4CBB-94FB-1AC8F522D9F7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A0CC-5979-430B-81EA-7417FFBED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3500462" cy="1470025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Периметр треугольника. Построение равнобедренного и равностороннего треугольников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500570"/>
            <a:ext cx="5557854" cy="10001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Занимательная геометрия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3 класс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585789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выполнила учитель начальных классов МБОУСОШ с УИОП </a:t>
            </a:r>
            <a:r>
              <a:rPr lang="ru-RU" dirty="0" err="1" smtClean="0"/>
              <a:t>пгт</a:t>
            </a:r>
            <a:r>
              <a:rPr lang="ru-RU" dirty="0" smtClean="0"/>
              <a:t> </a:t>
            </a:r>
            <a:r>
              <a:rPr lang="ru-RU" dirty="0" err="1" smtClean="0"/>
              <a:t>Кикнур</a:t>
            </a:r>
            <a:r>
              <a:rPr lang="ru-RU" dirty="0" smtClean="0"/>
              <a:t>  Г. В. </a:t>
            </a:r>
            <a:r>
              <a:rPr lang="ru-RU" dirty="0" err="1" smtClean="0"/>
              <a:t>Подоплелова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4288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«Арифметика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на троне»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3" descr="рис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500042"/>
            <a:ext cx="3528953" cy="5815631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pic>
        <p:nvPicPr>
          <p:cNvPr id="3" name="Picture 4" descr="8223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3694653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90" y="1928802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3"/>
              </a:buCl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желаем да будет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сей</a:t>
            </a:r>
          </a:p>
          <a:p>
            <a:pPr marL="514350" indent="-514350">
              <a:buClr>
                <a:schemeClr val="accent3"/>
              </a:buCl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труд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добре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пользовать</a:t>
            </a:r>
          </a:p>
          <a:p>
            <a:pPr marL="514350" indent="-514350">
              <a:buClr>
                <a:schemeClr val="accent3"/>
              </a:buCl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русский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весь люд».</a:t>
            </a:r>
          </a:p>
          <a:p>
            <a:pPr marL="514350" indent="-514350" algn="r">
              <a:buClr>
                <a:schemeClr val="accent3"/>
              </a:buCl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Л.Ф.Магницкий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pic>
        <p:nvPicPr>
          <p:cNvPr id="4" name="Содержимое 5" descr="Magn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3763959" cy="5495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5003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Заглавный лист из «Арифметики» Магницкого.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89322"/>
            <a:ext cx="9263095" cy="69473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5714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Фронтиспис из «Арифметики»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Магницкого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рис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0676"/>
            <a:ext cx="4129372" cy="590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5300663"/>
            <a:ext cx="263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31" y="2357430"/>
            <a:ext cx="43650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989138"/>
            <a:ext cx="3571875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93642E-7 L 0.45833 -0.2228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9942E-6 L 0.50156 -0.3070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728E-6 L 0.43091 0.191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pic>
        <p:nvPicPr>
          <p:cNvPr id="8" name="Picture 2" descr="ри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028825" cy="2925762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71670" y="214290"/>
            <a:ext cx="5371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 страницам учебника…</a:t>
            </a:r>
          </a:p>
        </p:txBody>
      </p:sp>
      <p:pic>
        <p:nvPicPr>
          <p:cNvPr id="3" name="Picture 2" descr="рис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857232"/>
            <a:ext cx="2757487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рис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857232"/>
            <a:ext cx="27305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Users\Юлия\Desktop\Новая папка (3)\magn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857628"/>
            <a:ext cx="1857375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F:\Новая папка (3)\mag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857250"/>
            <a:ext cx="2857500" cy="4338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25" y="4929188"/>
          <a:ext cx="6000771" cy="1610739"/>
        </p:xfrm>
        <a:graphic>
          <a:graphicData uri="http://schemas.openxmlformats.org/drawingml/2006/table">
            <a:tbl>
              <a:tblPr/>
              <a:tblGrid>
                <a:gridCol w="6000771"/>
              </a:tblGrid>
              <a:tr h="1610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2=4       3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3=9       4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4=16      5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5=25     6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6=36      7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7=49      8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8=64      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9=81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2=6       4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3=12     5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4=20      6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5=30     7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6=42      8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7=56      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8=72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2=8       5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3=15     6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4=24      7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5=35     8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6=48      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7=63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2=10     6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3=18     7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4=28      8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5= 40    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6=54     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2=12     7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 3=21     8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4=32      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5=45    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2=14     8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3=24     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4=36    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2=16     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3=27    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en-US" sz="1300" b="1" dirty="0">
                          <a:latin typeface="Monotype Corsiva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1300" b="1" dirty="0">
                          <a:latin typeface="Monotype Corsiva"/>
                          <a:ea typeface="Times New Roman"/>
                          <a:cs typeface="Times New Roman"/>
                        </a:rPr>
                        <a:t>2=18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6248" y="250030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первым в мире все знания по геометрии записал в 13 книгах «Начал», куда вписал все свои исследования и знания, накопленные другими. Евклид обо всём написал очень просто и понятно, поэтому по его книгам легко изучать геометрию и сейчас.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Euklid-von-Alexandri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3231275" cy="38290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00042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Геометрия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это наука о свойствах геометрических фигур.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Геометрия, которая изучается в школе, называется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евклидой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по имени древнегреческого учёного Евклида.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000108"/>
            <a:ext cx="4643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книга – о треугольниках;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книга – о многоугольниках;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книга – об окружностях и т.д.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upload.wikimedia.org/wikipedia/commons/thumb/c/c4/EuclidStatueOxford.jpg/220px-EuclidStatueOxf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84"/>
            <a:ext cx="2410728" cy="38242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072074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Статуя Евклида в Оксфордском университетском музее естественной истории</a:t>
            </a:r>
            <a:endParaRPr lang="ru-RU" dirty="0"/>
          </a:p>
        </p:txBody>
      </p:sp>
      <p:pic>
        <p:nvPicPr>
          <p:cNvPr id="30724" name="Picture 4" descr="http://go3.imgsmail.ru/imgpreview?key=http%3A//my-shop.ru/_files/product/2/138/1370962.gif&amp;mb=imgdb_preview_2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496"/>
            <a:ext cx="2457081" cy="299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89322"/>
            <a:ext cx="9263095" cy="6947322"/>
          </a:xfrm>
          <a:prstGeom prst="rect">
            <a:avLst/>
          </a:prstGeom>
          <a:noFill/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2285984" y="2214554"/>
            <a:ext cx="3314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ww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w.mathsun.ru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285984" y="3143248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http://ru.wikipedia.org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143108" y="4071942"/>
            <a:ext cx="5214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http://azbukivedi-istoria.ru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285984" y="485776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http://www.finanal.ru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Используемая литература</a:t>
            </a:r>
          </a:p>
          <a:p>
            <a:pPr algn="ctr">
              <a:defRPr/>
            </a:pPr>
            <a:r>
              <a:rPr lang="ru-RU" sz="400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сайты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22"/>
            <a:ext cx="9263095" cy="6947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IV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Построение треугольников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 нахождение периметра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85918" y="2071678"/>
            <a:ext cx="2060836" cy="191453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715008" y="2143116"/>
            <a:ext cx="1928826" cy="1857388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4500570"/>
            <a:ext cx="7737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Почему эти фигуры называются треугольниками?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Какие углы вы знаете?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Как могут называться треугольники  по виду углов?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22"/>
            <a:ext cx="9263095" cy="6947322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428596" y="357166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95" cy="6947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I.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 Геометрии урок 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                            предлагает  устный счёт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1357298"/>
            <a:ext cx="498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Преобразование именованных чисел: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00024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1)   Сколько см в 1 дм?                 </a:t>
            </a:r>
          </a:p>
          <a:p>
            <a:pPr marL="342900" indent="-342900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Сколько дм в 1 м?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hlinkClick r:id="" action="ppaction://noaction" highlightClick="1"/>
          </p:cNvPr>
          <p:cNvSpPr txBox="1"/>
          <p:nvPr/>
        </p:nvSpPr>
        <p:spPr>
          <a:xfrm>
            <a:off x="1142976" y="2928934"/>
            <a:ext cx="4000528" cy="1569660"/>
          </a:xfrm>
          <a:prstGeom prst="actionButtonBlank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4 дм =          см;                       </a:t>
            </a:r>
          </a:p>
          <a:p>
            <a:pPr marL="342900" indent="-342900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75 см =       дм     см;</a:t>
            </a: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60 см =      дм;                     </a:t>
            </a: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38 дм =      м        дм.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786322"/>
            <a:ext cx="5582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3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- На сколько 48 дм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39 дм?</a:t>
            </a:r>
          </a:p>
          <a:p>
            <a:pPr marL="342900" indent="-342900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- На сколько 56 см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&lt;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64 см?</a:t>
            </a: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- На сколько 436 дм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23 м 60 см?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071678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дм = 10 см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2428868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м = 10 дм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0003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37147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335756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335756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41433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40719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300037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335756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335756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378619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414338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4071942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15206" y="4786322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9 дм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143512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8 см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5500702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20 м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2"/>
      <p:bldP spid="17" grpId="3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22"/>
            <a:ext cx="9263095" cy="6947322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428596" y="357166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2643182"/>
            <a:ext cx="2408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По сторонам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треугольники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бывают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22"/>
            <a:ext cx="9263095" cy="6947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Разносторонний треугольник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треугольник, у которого все 3 стороны могут быть разными по длине.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4071934" y="1785926"/>
            <a:ext cx="2914664" cy="1357322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3500438"/>
            <a:ext cx="646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Равносторонний треугольник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треугольник, у которого все стороны равны.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214546" y="4357694"/>
            <a:ext cx="2500330" cy="185738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95" cy="69473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8579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Равнобедренный треугольник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треугольник, у которого 2 стороны равны между собой, а третья длиннее их или короче..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71670" y="2786058"/>
            <a:ext cx="1500198" cy="2071702"/>
          </a:xfrm>
          <a:prstGeom prst="triangle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9030715">
            <a:off x="5547230" y="2509203"/>
            <a:ext cx="2071702" cy="2000264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2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95" cy="6947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5565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Алгоритм построения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равностороннего треугольника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928802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Отложим отрезок АС – 4 см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Найдём его середину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Опустим перпендикуляр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Найдём точку вершины равноудалённой от точек А и С на 4 см до перпендикуляра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Обозначим точку 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71604" y="6000768"/>
            <a:ext cx="207170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822431" y="5250669"/>
            <a:ext cx="1499404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1321571" y="4750603"/>
            <a:ext cx="1500198" cy="10001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2357422" y="4714884"/>
            <a:ext cx="1500198" cy="1071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57290" y="592933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44" y="58578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421481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95" cy="6947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7224" y="19288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Найди периметр треугольника, </a:t>
            </a:r>
          </a:p>
          <a:p>
            <a:pPr marL="457200" indent="-457200"/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если АС = АВ = ВС = 4 см.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571480"/>
            <a:ext cx="5258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Выполни самостоятельно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214686"/>
            <a:ext cx="55110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 + АВ + ВС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+ 4+ 4 = 12 (см)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см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периметр треугольника.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= 12 (см)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95" cy="6947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81018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Алгоритм построения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равностороннего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треугольника с помощью циркуля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Отложи отрезок АВ – 3 см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Ножки циркуля раздвигаем по линейке на 3 см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 точки А сделаем засечку – небольшую дугу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 точки В сделаем засечку, которая пересечётся с засечкой из точки А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Точка пересечения двух точек – это и вершина треугольника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Соединим точку А с точкой пересечения, точку В с точкой пересечения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5918" y="6000768"/>
            <a:ext cx="17859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>
            <a:off x="2500298" y="4357694"/>
            <a:ext cx="285752" cy="571504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4308883">
            <a:off x="2834715" y="4107589"/>
            <a:ext cx="188421" cy="785959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2976" y="592933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58578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500166" y="4786322"/>
            <a:ext cx="1500198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V="1">
            <a:off x="2428860" y="4857760"/>
            <a:ext cx="1500198" cy="78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8926" y="41433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95" cy="6947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571480"/>
            <a:ext cx="5258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Выполни самостоятельно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785926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2. Найди периметр треугольника, </a:t>
            </a:r>
          </a:p>
          <a:p>
            <a:pPr marL="457200" indent="-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если АВ = ВС = АС = 3 см.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143248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 + ВС + АС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+ 3+ 3 = 9 (см)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см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периметр треугольника.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= 9 (см)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22"/>
            <a:ext cx="9263095" cy="6947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42860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Алгоритм построения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Arial" pitchFamily="34" charset="0"/>
              </a:rPr>
              <a:t>равнобедренного треугольника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786322"/>
            <a:ext cx="214314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 = 3см;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АС = 5 см;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АВ = 5 см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 - 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4929198"/>
            <a:ext cx="235745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 = 3 см;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АС = АВ = 6 см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 -?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643050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Отложи отрезок АВ – 3 см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Ножки циркуля раздвигаем по линейке на 5 см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 точки А сделаем засечку – небольшую дугу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 точки В сделаем засечку, которая пересечётся с засечкой из точки А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Точка пересечения двух точек – это и вершина треугольника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Соединим точку А с точкой пересечения, точку В с точкой пересечения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86182" y="6143644"/>
            <a:ext cx="142876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7554" y="607220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61436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3178959" y="4822041"/>
            <a:ext cx="1928826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3893339" y="4822041"/>
            <a:ext cx="1928826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>
            <a:off x="3929058" y="4143380"/>
            <a:ext cx="714380" cy="785818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5356755">
            <a:off x="4396945" y="4120944"/>
            <a:ext cx="714380" cy="785818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714876" y="41433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  <p:bldP spid="21" grpId="0" animBg="1"/>
      <p:bldP spid="22" grpId="1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22"/>
            <a:ext cx="9263095" cy="6947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28926" y="571480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Итог урока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500174"/>
            <a:ext cx="5495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Чему научились на уроке?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Что больше всего заинтересовало?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32486">
            <a:off x="911853" y="2449196"/>
            <a:ext cx="7127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353A69"/>
                </a:solidFill>
                <a:latin typeface="Monotype Corsiva" pitchFamily="66" charset="0"/>
              </a:rPr>
              <a:t>Успехов в изучении геометрии!!!</a:t>
            </a:r>
            <a:endParaRPr lang="ru-RU" sz="4400" dirty="0">
              <a:solidFill>
                <a:srgbClr val="353A69"/>
              </a:solidFill>
              <a:latin typeface="Monotype Corsiva" pitchFamily="66" charset="0"/>
            </a:endParaRPr>
          </a:p>
        </p:txBody>
      </p:sp>
      <p:pic>
        <p:nvPicPr>
          <p:cNvPr id="6" name="Picture 2" descr="&amp;Acy;&amp;ncy;&amp;icy;&amp;mcy;&amp;acy;&amp;tscy;&amp;icy;&amp;yacy; - &amp;TScy;&amp;vcy;&amp;iecy;&amp;t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3714756" cy="371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89322"/>
            <a:ext cx="9263095" cy="6947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7224" y="928670"/>
            <a:ext cx="6521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- Найди разность    3 дм 8 см и 3 дм 5 см;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69 см и 48 см;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- Найти сумму         55 м и 34 м;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6 дм 3 см и 2 дм 6 см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928670"/>
            <a:ext cx="6543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3 см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1285860"/>
            <a:ext cx="78418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21 см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1643050"/>
            <a:ext cx="67518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89 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2071678"/>
            <a:ext cx="78418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89 см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2786058"/>
            <a:ext cx="3733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II.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Весёлые задачи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50043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 Рост Кати 98 см. Вытянувшись во весь рост, она спит под одеялом, длина которого 83 см. Сколько см Кати торчит из-под одеяла?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07207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98см – 83 см = 15 см</a:t>
            </a:r>
          </a:p>
          <a:p>
            <a:r>
              <a:rPr lang="ru-RU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см = 1 м 5 дм.    1м 5 дм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Кати торчит из-под одеяла.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89322"/>
            <a:ext cx="9263095" cy="6947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42918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Коля свой дневник с двойками закопал на глубину  5 м, а Толя  на глубину 12 м.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сколько метров глубже  закопал свой дневник Толя?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( м = дм)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143116"/>
            <a:ext cx="63791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м = 120 дм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м = 50 дм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120 – 50 = 70 (дм)</a:t>
            </a:r>
          </a:p>
          <a:p>
            <a:r>
              <a:rPr lang="ru-RU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70 дм глубже закопал свой дневник Толя.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643314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Длина канализационной трубы от входа до выхода 96 м.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Спасаясь от милиционера, преступник прополз по этой трубе 34 м. Сколько метров осталось ползти преступнику до выхода из трубы, у которой его ждёт милиционер? Сколько это ДМ? СМ?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5072074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96 м – 34 м = 62 м</a:t>
            </a:r>
          </a:p>
          <a:p>
            <a:r>
              <a:rPr lang="ru-RU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Преступнику осталось ползти 62 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62 м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6 дм 2 дм; 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62 м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6200 см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89322"/>
            <a:ext cx="9263095" cy="6947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4788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III.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Немножко истории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18" name="Picture 2" descr="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3786214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1214422"/>
            <a:ext cx="6207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Магницкий Леонтий Филиппович 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500306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День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рождения:             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19/06/1669 </a:t>
            </a:r>
            <a:endParaRPr lang="ru-RU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Дата смерти: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30/10/1739 </a:t>
            </a:r>
            <a:endParaRPr lang="ru-RU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Страна:</a:t>
            </a:r>
            <a:r>
              <a:rPr lang="ru-RU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Россия </a:t>
            </a:r>
            <a:endParaRPr lang="ru-RU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Область: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Московская                              область </a:t>
            </a:r>
            <a:endParaRPr lang="ru-RU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Город:   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Москва</a:t>
            </a:r>
            <a:endParaRPr lang="ru-RU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6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4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214422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Магни́цкий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Лео́нтий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Фили́ппович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(при рождении Телятин; Осташков -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русский математик, педагог. Преподаватель математики в Школе математических и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навигацких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наук в Москве, автор первой в России учебной энциклопедии по математике.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 descr="портрет магницкого"/>
          <p:cNvPicPr>
            <a:picLocks noChangeAspect="1" noChangeArrowheads="1"/>
          </p:cNvPicPr>
          <p:nvPr/>
        </p:nvPicPr>
        <p:blipFill>
          <a:blip r:embed="rId3">
            <a:lum bright="4000" contrast="6000"/>
          </a:blip>
          <a:srcRect/>
          <a:stretch>
            <a:fillRect/>
          </a:stretch>
        </p:blipFill>
        <p:spPr>
          <a:xfrm>
            <a:off x="4929190" y="714356"/>
            <a:ext cx="3428574" cy="50888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pic>
        <p:nvPicPr>
          <p:cNvPr id="3" name="Picture 2" descr="I:\Новая папка (3)\48276570_latinakad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3896917" cy="5572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Славяно-греко-латинская 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Академия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1685 года по1694 год 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молодой Телятин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«наукам научился дивным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неудобовероятным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способом».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35719"/>
            <a:ext cx="9263095" cy="6947322"/>
          </a:xfrm>
          <a:prstGeom prst="rect">
            <a:avLst/>
          </a:prstGeom>
          <a:noFill/>
        </p:spPr>
      </p:pic>
      <p:pic>
        <p:nvPicPr>
          <p:cNvPr id="3" name="Picture 2" descr="I:\Новая папка (3)\p1_90407235840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994433" cy="5214954"/>
          </a:xfrm>
          <a:prstGeom prst="rect">
            <a:avLst/>
          </a:prstGeom>
          <a:ln w="38100" cap="sq">
            <a:solidFill>
              <a:srgbClr val="00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21442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знак почтения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признания достоинств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Пётр I жаловал Л.Ф. Телятину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фамилию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Магницкий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 сравнении того, как магнит  привлекает к себе железо, так он природными и 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самообразованными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способностями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своими обратил внимание на себя».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quot;&amp;Kcy;&amp;rcy;&amp;acy;&amp;scy;&amp;ncy;&amp;acy;&amp;yacy; &amp;rcy;&amp;acy;&amp;mcy;&amp;k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95" y="-89322"/>
            <a:ext cx="9263095" cy="69473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Первый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учебник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«Арифметика»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Леонид Филиппович Магницкий, издал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двести лет назад. Этот учебник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полвека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служил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основным руководством для школьного обучения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учебник магницкого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3071810"/>
            <a:ext cx="3816350" cy="2628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214554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М. В. Ломоносов назвал  книгу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«вратами учености».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000372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Математика изучалась последовательно по принципу от простого к сложному, теория тесно увязывалась с практикой, а математические расчеты - с профессиональной подготовкой. В процессе обучения Магницкий широко применял наглядные средства обучения (макеты, таблицы).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1212</Words>
  <Application>Microsoft Office PowerPoint</Application>
  <PresentationFormat>Экран (4:3)</PresentationFormat>
  <Paragraphs>190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Периметр треугольника. Построение равнобедренного и равностороннего треугольников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Периметр треугольника. Построение равнобедренного и равностороннего треугольников</dc:title>
  <dc:creator>Женя</dc:creator>
  <cp:lastModifiedBy>Женя</cp:lastModifiedBy>
  <cp:revision>34</cp:revision>
  <dcterms:created xsi:type="dcterms:W3CDTF">2014-01-24T14:40:23Z</dcterms:created>
  <dcterms:modified xsi:type="dcterms:W3CDTF">2014-01-26T08:57:27Z</dcterms:modified>
</cp:coreProperties>
</file>