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3484EC4-AFCD-4140-9DB9-4C92F8D38F8C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0CA7B5-4185-4718-9C7A-B34E6B908F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What is there in our flat?</a:t>
            </a:r>
            <a:endParaRPr lang="ru-RU" sz="6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4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984776" cy="6597352"/>
          </a:xfrm>
        </p:spPr>
      </p:pic>
    </p:spTree>
    <p:extLst>
      <p:ext uri="{BB962C8B-B14F-4D97-AF65-F5344CB8AC3E}">
        <p14:creationId xmlns:p14="http://schemas.microsoft.com/office/powerpoint/2010/main" val="35904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hall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6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073207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a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>
                <a:solidFill>
                  <a:srgbClr val="C00000"/>
                </a:solidFill>
              </a:rPr>
              <a:t>k</a:t>
            </a:r>
            <a:r>
              <a:rPr lang="en-US" sz="6000" dirty="0" smtClean="0">
                <a:solidFill>
                  <a:srgbClr val="C00000"/>
                </a:solidFill>
              </a:rPr>
              <a:t>itchen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5220072" cy="525658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3264"/>
            <a:ext cx="3707904" cy="6624736"/>
          </a:xfrm>
        </p:spPr>
      </p:pic>
    </p:spTree>
    <p:extLst>
      <p:ext uri="{BB962C8B-B14F-4D97-AF65-F5344CB8AC3E}">
        <p14:creationId xmlns:p14="http://schemas.microsoft.com/office/powerpoint/2010/main" val="144364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 window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a door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6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293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a wall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00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         </a:t>
            </a:r>
            <a:r>
              <a:rPr lang="en-US" sz="6000" smtClean="0">
                <a:solidFill>
                  <a:srgbClr val="FFFF00"/>
                </a:solidFill>
              </a:rPr>
              <a:t>a </a:t>
            </a:r>
            <a:r>
              <a:rPr lang="en-US" sz="6000">
                <a:solidFill>
                  <a:srgbClr val="FFFF00"/>
                </a:solidFill>
              </a:rPr>
              <a:t>l</a:t>
            </a:r>
            <a:r>
              <a:rPr lang="en-US" sz="6000" smtClean="0">
                <a:solidFill>
                  <a:srgbClr val="FFFF00"/>
                </a:solidFill>
              </a:rPr>
              <a:t>iving </a:t>
            </a:r>
            <a:r>
              <a:rPr lang="en-US" sz="6000" dirty="0" smtClean="0">
                <a:solidFill>
                  <a:srgbClr val="FFFF00"/>
                </a:solidFill>
              </a:rPr>
              <a:t>room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782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 a bedroom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0"/>
            <a:ext cx="9129967" cy="6858000"/>
          </a:xfrm>
        </p:spPr>
      </p:pic>
    </p:spTree>
    <p:extLst>
      <p:ext uri="{BB962C8B-B14F-4D97-AF65-F5344CB8AC3E}">
        <p14:creationId xmlns:p14="http://schemas.microsoft.com/office/powerpoint/2010/main" val="30234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a</a:t>
            </a:r>
            <a:r>
              <a:rPr lang="en-US" sz="6000" dirty="0" smtClean="0">
                <a:solidFill>
                  <a:srgbClr val="7030A0"/>
                </a:solidFill>
              </a:rPr>
              <a:t> bathroom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547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a</a:t>
            </a:r>
            <a:r>
              <a:rPr lang="en-US" sz="6000" dirty="0" smtClean="0">
                <a:solidFill>
                  <a:srgbClr val="FF0000"/>
                </a:solidFill>
              </a:rPr>
              <a:t> toilet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</TotalTime>
  <Words>28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What is there in our flat?</vt:lpstr>
      <vt:lpstr>Презентация PowerPoint</vt:lpstr>
      <vt:lpstr>           a living room</vt:lpstr>
      <vt:lpstr>Презентация PowerPoint</vt:lpstr>
      <vt:lpstr> a bedroom</vt:lpstr>
      <vt:lpstr>Презентация PowerPoint</vt:lpstr>
      <vt:lpstr>a bathroom</vt:lpstr>
      <vt:lpstr>Презентация PowerPoint</vt:lpstr>
      <vt:lpstr>a toilet</vt:lpstr>
      <vt:lpstr>Презентация PowerPoint</vt:lpstr>
      <vt:lpstr>a hall</vt:lpstr>
      <vt:lpstr>Презентация PowerPoint</vt:lpstr>
      <vt:lpstr>a kitchen</vt:lpstr>
      <vt:lpstr>Презентация PowerPoint</vt:lpstr>
      <vt:lpstr>a window</vt:lpstr>
      <vt:lpstr>Презентация PowerPoint</vt:lpstr>
      <vt:lpstr>a wall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there in our flat?</dc:title>
  <dc:creator>cab308</dc:creator>
  <cp:lastModifiedBy>cab308</cp:lastModifiedBy>
  <cp:revision>6</cp:revision>
  <dcterms:created xsi:type="dcterms:W3CDTF">2013-10-03T08:18:01Z</dcterms:created>
  <dcterms:modified xsi:type="dcterms:W3CDTF">2013-10-04T07:27:41Z</dcterms:modified>
</cp:coreProperties>
</file>