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3C73C-27EE-4D77-8689-15E2659AFC94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FB153-14AC-4828-99E4-43A3C9974B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3C73C-27EE-4D77-8689-15E2659AFC94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FB153-14AC-4828-99E4-43A3C9974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3C73C-27EE-4D77-8689-15E2659AFC94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FB153-14AC-4828-99E4-43A3C9974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3C73C-27EE-4D77-8689-15E2659AFC94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FB153-14AC-4828-99E4-43A3C9974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3C73C-27EE-4D77-8689-15E2659AFC94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FB153-14AC-4828-99E4-43A3C9974B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3C73C-27EE-4D77-8689-15E2659AFC94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FB153-14AC-4828-99E4-43A3C9974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3C73C-27EE-4D77-8689-15E2659AFC94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FB153-14AC-4828-99E4-43A3C9974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3C73C-27EE-4D77-8689-15E2659AFC94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FB153-14AC-4828-99E4-43A3C9974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3C73C-27EE-4D77-8689-15E2659AFC94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FB153-14AC-4828-99E4-43A3C9974B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3C73C-27EE-4D77-8689-15E2659AFC94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FB153-14AC-4828-99E4-43A3C9974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3C73C-27EE-4D77-8689-15E2659AFC94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FB153-14AC-4828-99E4-43A3C9974B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793C73C-27EE-4D77-8689-15E2659AFC94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AFB153-14AC-4828-99E4-43A3C9974B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34888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/>
              <a:t>    </a:t>
            </a:r>
            <a:r>
              <a:rPr lang="ru-RU" sz="9800" b="1" dirty="0" smtClean="0">
                <a:solidFill>
                  <a:schemeClr val="tx2"/>
                </a:solidFill>
              </a:rPr>
              <a:t>ШОТЛАНДИЯ</a:t>
            </a:r>
            <a:endParaRPr lang="ru-RU" sz="98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5661248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Презентацию подготовила учитель начальных классов: Шмакова Татьяна Владимировна.</a:t>
            </a:r>
          </a:p>
          <a:p>
            <a:r>
              <a:rPr lang="ru-RU" dirty="0" smtClean="0"/>
              <a:t> МАОУ « СОШ № 153» г. Пермь.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404664"/>
            <a:ext cx="7632848" cy="1800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Волынка — национальный музыкальный инструмент</a:t>
            </a:r>
            <a:endParaRPr lang="ru-RU" dirty="0"/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556792"/>
            <a:ext cx="3312368" cy="4764850"/>
          </a:xfrm>
          <a:prstGeom prst="rect">
            <a:avLst/>
          </a:prstGeom>
        </p:spPr>
      </p:pic>
      <p:pic>
        <p:nvPicPr>
          <p:cNvPr id="5" name="Рисунок 4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63480" y="3401616"/>
            <a:ext cx="4680520" cy="345638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0"/>
            <a:ext cx="7272808" cy="227687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Главной достопримечательностью Шотландии являются- множество </a:t>
            </a:r>
            <a:r>
              <a:rPr lang="ru-RU" dirty="0" err="1" smtClean="0">
                <a:solidFill>
                  <a:schemeClr val="tx2"/>
                </a:solidFill>
              </a:rPr>
              <a:t>замков,необычайной</a:t>
            </a:r>
            <a:r>
              <a:rPr lang="ru-RU" dirty="0" smtClean="0">
                <a:solidFill>
                  <a:schemeClr val="tx2"/>
                </a:solidFill>
              </a:rPr>
              <a:t> красоты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4" name="Рисунок 3" descr="images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44824"/>
            <a:ext cx="4220142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852936"/>
            <a:ext cx="3542903" cy="28371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3460838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332656"/>
            <a:ext cx="4500500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356992"/>
            <a:ext cx="4347567" cy="28931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ages (1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2780928"/>
            <a:ext cx="4067944" cy="3851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Спасибо за   внимание!</a:t>
            </a:r>
            <a:endParaRPr lang="ru-RU" sz="8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04664"/>
            <a:ext cx="8460432" cy="472859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 </a:t>
            </a:r>
            <a:r>
              <a:rPr lang="ru-RU" b="1" dirty="0" err="1" smtClean="0"/>
              <a:t>Шотла́ндия</a:t>
            </a:r>
            <a:r>
              <a:rPr lang="ru-RU" dirty="0" smtClean="0"/>
              <a:t> </a:t>
            </a:r>
            <a:r>
              <a:rPr lang="ru-RU" sz="2400" dirty="0" smtClean="0"/>
              <a:t>( </a:t>
            </a:r>
            <a:r>
              <a:rPr lang="ru-RU" sz="2400" i="1" dirty="0" err="1" smtClean="0"/>
              <a:t>Scotland</a:t>
            </a:r>
            <a:r>
              <a:rPr lang="ru-RU" sz="2400" dirty="0" smtClean="0"/>
              <a:t> ) — в прошлом (до 1707 года)                    независимое королевство в северной Европе.</a:t>
            </a:r>
            <a:endParaRPr lang="ru-RU" sz="2400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412776"/>
            <a:ext cx="4536504" cy="50476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_p_1fb7a4ff3327252e89ea1aefa8005bd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10312" y="332656"/>
            <a:ext cx="8933688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Столица Шотландии — Эдинбург</a:t>
            </a:r>
            <a:r>
              <a:rPr lang="ru-RU" dirty="0" smtClean="0">
                <a:solidFill>
                  <a:schemeClr val="accent3"/>
                </a:solidFill>
              </a:rPr>
              <a:t>.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264778"/>
            <a:ext cx="5760640" cy="2668280"/>
          </a:xfrm>
        </p:spPr>
      </p:pic>
      <p:sp>
        <p:nvSpPr>
          <p:cNvPr id="5" name="TextBox 4"/>
          <p:cNvSpPr txBox="1"/>
          <p:nvPr/>
        </p:nvSpPr>
        <p:spPr>
          <a:xfrm>
            <a:off x="3491880" y="404664"/>
            <a:ext cx="3888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     </a:t>
            </a:r>
            <a:r>
              <a:rPr lang="ru-RU" sz="4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ФЛАГ</a:t>
            </a:r>
            <a:endParaRPr lang="ru-RU" sz="4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4293096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Шотландский флаг представляет собой изображение Андреевского креста на небесно-синем полотнище.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183569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                 </a:t>
            </a:r>
            <a:r>
              <a:rPr lang="ru-RU" sz="4700" b="1" dirty="0" smtClean="0"/>
              <a:t>ГЕРБ</a:t>
            </a:r>
            <a:endParaRPr lang="ru-RU" sz="4700" b="1" dirty="0"/>
          </a:p>
        </p:txBody>
      </p:sp>
      <p:pic>
        <p:nvPicPr>
          <p:cNvPr id="6" name="Содержимое 5" descr="coat-scotla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332656"/>
            <a:ext cx="3456384" cy="3812188"/>
          </a:xfrm>
        </p:spPr>
      </p:pic>
      <p:sp>
        <p:nvSpPr>
          <p:cNvPr id="7" name="Прямоугольник 6"/>
          <p:cNvSpPr/>
          <p:nvPr/>
        </p:nvSpPr>
        <p:spPr>
          <a:xfrm>
            <a:off x="503040" y="4077072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Герб и королевский штандарт изображают красного геральдического льва на золотом поле в окружении красной двойной каймы проросшей лилиями.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 результатам переписи 2010 г. население Шотландии составляет 5,222 млн. чел. Если бы Шотландия была независимым государством, она занимала бы 113 место по численности населения в мире.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332656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Население страны</a:t>
            </a:r>
            <a:endParaRPr lang="ru-RU" sz="3600" b="1" dirty="0">
              <a:solidFill>
                <a:schemeClr val="tx2"/>
              </a:solidFill>
            </a:endParaRPr>
          </a:p>
        </p:txBody>
      </p:sp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3325540"/>
            <a:ext cx="4716016" cy="3532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749808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На территории Шотландии используются три языка — английский (который является главным), шотландский </a:t>
            </a:r>
            <a:r>
              <a:rPr lang="ru-RU" sz="2800" dirty="0" err="1" smtClean="0"/>
              <a:t>гэльский</a:t>
            </a:r>
            <a:r>
              <a:rPr lang="ru-RU" sz="2800" dirty="0" smtClean="0"/>
              <a:t> и англо-шотландский (</a:t>
            </a:r>
            <a:r>
              <a:rPr lang="ru-RU" sz="2800" dirty="0" err="1" smtClean="0"/>
              <a:t>скотс</a:t>
            </a:r>
            <a:r>
              <a:rPr lang="ru-RU" sz="2800" dirty="0" smtClean="0"/>
              <a:t>). Шотландский </a:t>
            </a:r>
            <a:r>
              <a:rPr lang="ru-RU" sz="2800" dirty="0" err="1" smtClean="0"/>
              <a:t>гэльский</a:t>
            </a:r>
            <a:r>
              <a:rPr lang="ru-RU" sz="2800" dirty="0" smtClean="0"/>
              <a:t> и англо-шотландский языки были официально признаны в 1992 году. </a:t>
            </a:r>
            <a:endParaRPr lang="ru-RU" sz="2800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920634"/>
            <a:ext cx="5256584" cy="39373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820472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Цветок чертополоха, изображается  на денежных знаках.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Символы Шотландии</a:t>
            </a:r>
            <a:endParaRPr lang="ru-RU" dirty="0"/>
          </a:p>
        </p:txBody>
      </p:sp>
      <p:pic>
        <p:nvPicPr>
          <p:cNvPr id="5" name="Рисунок 4" descr="thistle_fl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93266"/>
            <a:ext cx="2592288" cy="3381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2493_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799" y="3501008"/>
            <a:ext cx="6533757" cy="1368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8864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Тартан — ткань с орнаментом из горизонтальных и вертикальных полос</a:t>
            </a:r>
            <a:endParaRPr lang="ru-RU" dirty="0"/>
          </a:p>
        </p:txBody>
      </p:sp>
      <p:pic>
        <p:nvPicPr>
          <p:cNvPr id="4" name="Рисунок 3" descr="32177922__42141536_gallery_tartan_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1" y="1556792"/>
            <a:ext cx="3936437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3575374"/>
            <a:ext cx="4563591" cy="30368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124</TotalTime>
  <Words>110</Words>
  <Application>Microsoft Office PowerPoint</Application>
  <PresentationFormat>Экран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   ШОТЛАНДИЯ</vt:lpstr>
      <vt:lpstr>Презентация PowerPoint</vt:lpstr>
      <vt:lpstr>Столица Шотландии — Эдинбург.</vt:lpstr>
      <vt:lpstr>Презентация PowerPoint</vt:lpstr>
      <vt:lpstr>                          ГЕРБ</vt:lpstr>
      <vt:lpstr>Презентация PowerPoint</vt:lpstr>
      <vt:lpstr>Презентация PowerPoint</vt:lpstr>
      <vt:lpstr>Символы Шотландии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ШОТЛАНДИЯ</dc:title>
  <dc:creator>Марина</dc:creator>
  <cp:lastModifiedBy>Игорь</cp:lastModifiedBy>
  <cp:revision>14</cp:revision>
  <dcterms:created xsi:type="dcterms:W3CDTF">2013-03-12T13:16:16Z</dcterms:created>
  <dcterms:modified xsi:type="dcterms:W3CDTF">2014-02-05T15:02:45Z</dcterms:modified>
</cp:coreProperties>
</file>