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6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02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8C35-9765-465C-B5AE-5D1DF80DB715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B62191-F115-4C53-A547-6137336A12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8C35-9765-465C-B5AE-5D1DF80DB715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2191-F115-4C53-A547-6137336A1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8C35-9765-465C-B5AE-5D1DF80DB715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2191-F115-4C53-A547-6137336A1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5528C35-9765-465C-B5AE-5D1DF80DB715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1B62191-F115-4C53-A547-6137336A12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8C35-9765-465C-B5AE-5D1DF80DB715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2191-F115-4C53-A547-6137336A12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8C35-9765-465C-B5AE-5D1DF80DB715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2191-F115-4C53-A547-6137336A12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2191-F115-4C53-A547-6137336A12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8C35-9765-465C-B5AE-5D1DF80DB715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8C35-9765-465C-B5AE-5D1DF80DB715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2191-F115-4C53-A547-6137336A12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8C35-9765-465C-B5AE-5D1DF80DB715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2191-F115-4C53-A547-6137336A12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5528C35-9765-465C-B5AE-5D1DF80DB715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1B62191-F115-4C53-A547-6137336A12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8C35-9765-465C-B5AE-5D1DF80DB715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B62191-F115-4C53-A547-6137336A12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5528C35-9765-465C-B5AE-5D1DF80DB715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1B62191-F115-4C53-A547-6137336A12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89;&#1086;&#1085;&#1103;\&#1087;&#1088;&#1077;&#1079;&#1077;&#1085;&#1090;&#1072;&#1094;&#1080;&#1080;\&#1087;&#1088;&#1077;&#1079;&#1077;&#1085;&#1090;&#1072;&#1094;&#1080;&#1080;\&#1075;&#1072;&#1088;&#1084;&#1086;&#1085;&#1080;&#1103;\polet_shmelya.mp3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2192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Кто создает произведения искусства? </a:t>
            </a:r>
            <a:br>
              <a:rPr lang="ru-RU" sz="2800" b="1" dirty="0" smtClean="0"/>
            </a:br>
            <a:r>
              <a:rPr lang="ru-RU" sz="2800" b="1" dirty="0" smtClean="0"/>
              <a:t>Что берет за образец художник: реальность или несуществующие  фантазии?</a:t>
            </a:r>
            <a:endParaRPr lang="ru-RU" sz="2800" b="1" dirty="0"/>
          </a:p>
        </p:txBody>
      </p:sp>
      <p:pic>
        <p:nvPicPr>
          <p:cNvPr id="7170" name="Picture 2" descr="D:\новое\мак\7e05d4f6f7b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65395"/>
            <a:ext cx="6572296" cy="4992605"/>
          </a:xfrm>
          <a:prstGeom prst="rect">
            <a:avLst/>
          </a:prstGeom>
          <a:noFill/>
        </p:spPr>
      </p:pic>
      <p:pic>
        <p:nvPicPr>
          <p:cNvPr id="7171" name="Picture 3" descr="D:\новое\мак\pchel0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967350">
            <a:off x="5748028" y="2774051"/>
            <a:ext cx="3500462" cy="2123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новое\мак\0d5927127909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48" y="0"/>
            <a:ext cx="7604564" cy="6429396"/>
          </a:xfrm>
          <a:prstGeom prst="rect">
            <a:avLst/>
          </a:prstGeom>
          <a:noFill/>
        </p:spPr>
      </p:pic>
      <p:pic>
        <p:nvPicPr>
          <p:cNvPr id="5" name="polet_shmel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214414" y="500042"/>
            <a:ext cx="1071570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 </a:t>
            </a:r>
            <a:r>
              <a:rPr lang="ru-RU" dirty="0" smtClean="0">
                <a:solidFill>
                  <a:srgbClr val="FF0000"/>
                </a:solidFill>
              </a:rPr>
              <a:t>ШАБЛОНУ</a:t>
            </a:r>
            <a:r>
              <a:rPr lang="ru-RU" dirty="0" smtClean="0"/>
              <a:t> изготовьте шестиугольники и создайте узор</a:t>
            </a:r>
            <a:endParaRPr lang="ru-RU" dirty="0"/>
          </a:p>
        </p:txBody>
      </p:sp>
      <p:pic>
        <p:nvPicPr>
          <p:cNvPr id="9219" name="Picture 3" descr="D:\новое\мак\znak4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14422"/>
            <a:ext cx="6643734" cy="5845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102</TotalTime>
  <Words>12</Words>
  <Application>Microsoft Office PowerPoint</Application>
  <PresentationFormat>Экран (4:3)</PresentationFormat>
  <Paragraphs>2</Paragraphs>
  <Slides>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Бумажная</vt:lpstr>
      <vt:lpstr>Кто создает произведения искусства?  Что берет за образец художник: реальность или несуществующие  фантазии?</vt:lpstr>
      <vt:lpstr>Слайд 2</vt:lpstr>
      <vt:lpstr>По ШАБЛОНУ изготовьте шестиугольники и создайте узор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гармония</dc:title>
  <dc:creator>Софья Викторовна</dc:creator>
  <cp:lastModifiedBy>Бусыгина С В</cp:lastModifiedBy>
  <cp:revision>15</cp:revision>
  <dcterms:created xsi:type="dcterms:W3CDTF">2009-01-14T16:12:37Z</dcterms:created>
  <dcterms:modified xsi:type="dcterms:W3CDTF">2012-01-08T13:19:14Z</dcterms:modified>
</cp:coreProperties>
</file>