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D983D33-F53F-4947-8DBE-11195F5A515D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07083E4-D5DC-498D-AB3F-EA7A1C286E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983D33-F53F-4947-8DBE-11195F5A515D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7083E4-D5DC-498D-AB3F-EA7A1C286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983D33-F53F-4947-8DBE-11195F5A515D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7083E4-D5DC-498D-AB3F-EA7A1C286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983D33-F53F-4947-8DBE-11195F5A515D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7083E4-D5DC-498D-AB3F-EA7A1C286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D983D33-F53F-4947-8DBE-11195F5A515D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07083E4-D5DC-498D-AB3F-EA7A1C286E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983D33-F53F-4947-8DBE-11195F5A515D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07083E4-D5DC-498D-AB3F-EA7A1C286E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983D33-F53F-4947-8DBE-11195F5A515D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07083E4-D5DC-498D-AB3F-EA7A1C286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983D33-F53F-4947-8DBE-11195F5A515D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7083E4-D5DC-498D-AB3F-EA7A1C286E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983D33-F53F-4947-8DBE-11195F5A515D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7083E4-D5DC-498D-AB3F-EA7A1C286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D983D33-F53F-4947-8DBE-11195F5A515D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07083E4-D5DC-498D-AB3F-EA7A1C286E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D983D33-F53F-4947-8DBE-11195F5A515D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07083E4-D5DC-498D-AB3F-EA7A1C286E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D983D33-F53F-4947-8DBE-11195F5A515D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07083E4-D5DC-498D-AB3F-EA7A1C286E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oo070905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143116"/>
            <a:ext cx="7429552" cy="40719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6050" y="285728"/>
            <a:ext cx="42148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/>
              <a:t>Im</a:t>
            </a:r>
            <a:r>
              <a:rPr lang="en-US" sz="8000" b="1" dirty="0" smtClean="0"/>
              <a:t> Zoo</a:t>
            </a:r>
            <a:endParaRPr lang="ru-RU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sm_SN_Lakhnau-14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14290"/>
            <a:ext cx="4786346" cy="3286148"/>
          </a:xfrm>
          <a:prstGeom prst="rect">
            <a:avLst/>
          </a:prstGeom>
        </p:spPr>
      </p:pic>
      <p:pic>
        <p:nvPicPr>
          <p:cNvPr id="3" name="Рисунок 2" descr="zsm_SN_Lakhnau-23[1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2928934"/>
            <a:ext cx="4452942" cy="36433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8" y="1500174"/>
            <a:ext cx="3800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die </a:t>
            </a:r>
            <a:r>
              <a:rPr lang="en-US" sz="3600" dirty="0" err="1" smtClean="0"/>
              <a:t>Antilope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357290" y="4857760"/>
            <a:ext cx="3281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der</a:t>
            </a:r>
            <a:r>
              <a:rPr lang="en-US" sz="3600" dirty="0" smtClean="0"/>
              <a:t> Lowe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sm_AK_Tula-64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0"/>
            <a:ext cx="8358246" cy="55007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86116" y="5715016"/>
            <a:ext cx="4354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die </a:t>
            </a:r>
            <a:r>
              <a:rPr lang="en-US" sz="3600" dirty="0" err="1" smtClean="0"/>
              <a:t>Schlange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Wallpaper\Природа\рыбы\I4270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7858180" cy="52864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714744" y="5786454"/>
            <a:ext cx="2937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der</a:t>
            </a:r>
            <a:r>
              <a:rPr lang="en-US" sz="3600" dirty="0" smtClean="0"/>
              <a:t> </a:t>
            </a:r>
            <a:r>
              <a:rPr lang="en-US" sz="3600" dirty="0" err="1" smtClean="0"/>
              <a:t>Fisch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9101640_100__Zayac_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357166"/>
            <a:ext cx="7715304" cy="54292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0430" y="5929330"/>
            <a:ext cx="3093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der</a:t>
            </a:r>
            <a:r>
              <a:rPr lang="en-US" sz="3600" dirty="0" smtClean="0"/>
              <a:t> </a:t>
            </a:r>
            <a:r>
              <a:rPr lang="en-US" sz="3600" dirty="0" err="1" smtClean="0"/>
              <a:t>Hase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2000240"/>
            <a:ext cx="65008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Презентацию подготовила</a:t>
            </a:r>
          </a:p>
          <a:p>
            <a:r>
              <a:rPr lang="ru-RU" sz="3200" dirty="0" smtClean="0"/>
              <a:t> учитель начальных классов</a:t>
            </a:r>
          </a:p>
          <a:p>
            <a:r>
              <a:rPr lang="ru-RU" sz="3200" dirty="0" smtClean="0"/>
              <a:t> МКОУ «</a:t>
            </a:r>
            <a:r>
              <a:rPr lang="ru-RU" sz="3200" dirty="0" err="1" smtClean="0"/>
              <a:t>Елбанская</a:t>
            </a:r>
            <a:r>
              <a:rPr lang="ru-RU" sz="3200" dirty="0" smtClean="0"/>
              <a:t> СОШ» </a:t>
            </a:r>
          </a:p>
          <a:p>
            <a:r>
              <a:rPr lang="ru-RU" sz="3200" b="1" dirty="0" smtClean="0"/>
              <a:t>Граф Людмила Александровна</a:t>
            </a:r>
            <a:r>
              <a:rPr lang="ru-RU" sz="3200" dirty="0" smtClean="0"/>
              <a:t>. 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21zook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57166"/>
            <a:ext cx="7215238" cy="51435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8992" y="5929330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die Zebra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sm_RR_Kaliningdrad6-6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85728"/>
            <a:ext cx="2533650" cy="3810000"/>
          </a:xfrm>
          <a:prstGeom prst="rect">
            <a:avLst/>
          </a:prstGeom>
        </p:spPr>
      </p:pic>
      <p:pic>
        <p:nvPicPr>
          <p:cNvPr id="3" name="Рисунок 2" descr="SN_Kaliningrad2-0[1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357166"/>
            <a:ext cx="4080535" cy="48577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8662" y="4786322"/>
            <a:ext cx="3089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der</a:t>
            </a:r>
            <a:r>
              <a:rPr lang="en-US" sz="3600" dirty="0" smtClean="0"/>
              <a:t> Fuchs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643570" y="5857892"/>
            <a:ext cx="237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der</a:t>
            </a:r>
            <a:r>
              <a:rPr lang="en-US" sz="3600" dirty="0" smtClean="0"/>
              <a:t> </a:t>
            </a:r>
            <a:r>
              <a:rPr lang="en-US" sz="3600" dirty="0" err="1" smtClean="0"/>
              <a:t>Affe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sm_AK_Schoenbrunn-37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85728"/>
            <a:ext cx="3810000" cy="5080000"/>
          </a:xfrm>
          <a:prstGeom prst="rect">
            <a:avLst/>
          </a:prstGeom>
        </p:spPr>
      </p:pic>
      <p:pic>
        <p:nvPicPr>
          <p:cNvPr id="3" name="Рисунок 2" descr="zsm_SC_Kaunas-54[1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285728"/>
            <a:ext cx="3810000" cy="508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1538" y="5572140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der</a:t>
            </a:r>
            <a:r>
              <a:rPr lang="en-US" sz="3600" dirty="0" smtClean="0"/>
              <a:t> </a:t>
            </a:r>
            <a:r>
              <a:rPr lang="en-US" sz="3600" dirty="0" err="1" smtClean="0"/>
              <a:t>Pinguin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857884" y="5572140"/>
            <a:ext cx="3000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die Giraffe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47846419_2744713_c367aa89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285728"/>
            <a:ext cx="7215238" cy="52149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3306" y="5857892"/>
            <a:ext cx="2962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der</a:t>
            </a:r>
            <a:r>
              <a:rPr lang="en-US" sz="3600" dirty="0" smtClean="0"/>
              <a:t> Wolf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23zook[2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09550"/>
            <a:ext cx="7358114" cy="52911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14744" y="5715016"/>
            <a:ext cx="2681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der</a:t>
            </a:r>
            <a:r>
              <a:rPr lang="en-US" sz="3600" dirty="0" smtClean="0"/>
              <a:t> Bar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25zook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209550"/>
            <a:ext cx="7072362" cy="53625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14744" y="5786454"/>
            <a:ext cx="3091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der</a:t>
            </a:r>
            <a:r>
              <a:rPr lang="en-US" sz="3600" dirty="0" smtClean="0"/>
              <a:t> Tiger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520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14290"/>
            <a:ext cx="7572428" cy="5357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0430" y="5786454"/>
            <a:ext cx="3600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der</a:t>
            </a:r>
            <a:r>
              <a:rPr lang="en-US" sz="3600" dirty="0" smtClean="0"/>
              <a:t> </a:t>
            </a:r>
            <a:r>
              <a:rPr lang="en-US" sz="3600" dirty="0" err="1" smtClean="0"/>
              <a:t>Elefant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sm_AK_Riga-129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  <p:pic>
        <p:nvPicPr>
          <p:cNvPr id="3" name="Рисунок 2" descr="zsm_rept_croc_44_8193[1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3467100"/>
            <a:ext cx="5080000" cy="3390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57818" y="1571612"/>
            <a:ext cx="4831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die </a:t>
            </a:r>
            <a:r>
              <a:rPr lang="en-US" sz="3600" dirty="0" err="1" smtClean="0"/>
              <a:t>Schildkrote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5286388"/>
            <a:ext cx="4131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der</a:t>
            </a:r>
            <a:r>
              <a:rPr lang="en-US" sz="3600" dirty="0" smtClean="0"/>
              <a:t> </a:t>
            </a:r>
            <a:r>
              <a:rPr lang="en-US" sz="3600" dirty="0" err="1" smtClean="0"/>
              <a:t>Krokodil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60</TotalTime>
  <Words>50</Words>
  <Application>Microsoft Office PowerPoint</Application>
  <PresentationFormat>Экран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</cp:revision>
  <dcterms:created xsi:type="dcterms:W3CDTF">2010-04-22T15:17:32Z</dcterms:created>
  <dcterms:modified xsi:type="dcterms:W3CDTF">2014-02-12T19:44:36Z</dcterms:modified>
</cp:coreProperties>
</file>