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Shopping for Clothes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89040"/>
            <a:ext cx="3776464" cy="2016224"/>
          </a:xfrm>
        </p:spPr>
        <p:txBody>
          <a:bodyPr/>
          <a:lstStyle/>
          <a:p>
            <a:r>
              <a:rPr lang="ru-RU" dirty="0" smtClean="0"/>
              <a:t>Презентация к уроку в 4-м классе</a:t>
            </a:r>
          </a:p>
          <a:p>
            <a:r>
              <a:rPr lang="ru-RU" dirty="0" smtClean="0"/>
              <a:t>Автор- Король А.А.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Clothes-</a:t>
            </a:r>
            <a:r>
              <a:rPr lang="ru-RU" dirty="0" smtClean="0"/>
              <a:t>одежда</a:t>
            </a:r>
            <a:endParaRPr lang="ru-RU" dirty="0"/>
          </a:p>
        </p:txBody>
      </p:sp>
      <p:pic>
        <p:nvPicPr>
          <p:cNvPr id="1026" name="Picture 2" descr="http://www.detodezhda.ru/catalog/pictures/2010-12-14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275856" cy="2456892"/>
          </a:xfrm>
          <a:prstGeom prst="rect">
            <a:avLst/>
          </a:prstGeom>
          <a:noFill/>
        </p:spPr>
      </p:pic>
      <p:pic>
        <p:nvPicPr>
          <p:cNvPr id="1028" name="Picture 4" descr="http://www.garderob.by/upload/img/Companies/modnij_domik/news/122009/aktsiya_v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2857500" cy="3905251"/>
          </a:xfrm>
          <a:prstGeom prst="rect">
            <a:avLst/>
          </a:prstGeom>
          <a:noFill/>
        </p:spPr>
      </p:pic>
      <p:pic>
        <p:nvPicPr>
          <p:cNvPr id="1030" name="Picture 6" descr="http://stock-sale.ru/upload/shop_1/8/0/1/item_801/shop_items_catalog_image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8"/>
            <a:ext cx="259228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</a:t>
            </a:r>
            <a:r>
              <a:rPr lang="ru-RU" dirty="0" smtClean="0"/>
              <a:t>                     </a:t>
            </a:r>
            <a:r>
              <a:rPr lang="en-US" dirty="0" smtClean="0"/>
              <a:t>Blouse</a:t>
            </a:r>
            <a:endParaRPr lang="ru-RU" dirty="0"/>
          </a:p>
        </p:txBody>
      </p:sp>
      <p:pic>
        <p:nvPicPr>
          <p:cNvPr id="1026" name="Picture 2" descr="C:\Users\User-Se7en\Desktop\Дебют\Mn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237375" cy="4525962"/>
          </a:xfrm>
          <a:prstGeom prst="rect">
            <a:avLst/>
          </a:prstGeom>
          <a:noFill/>
        </p:spPr>
      </p:pic>
      <p:pic>
        <p:nvPicPr>
          <p:cNvPr id="1027" name="Picture 3" descr="C:\Users\User-Se7en\Desktop\Дебют\864-058-G4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90836"/>
            <a:ext cx="3068712" cy="460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ru-RU" dirty="0" smtClean="0"/>
              <a:t>                            </a:t>
            </a:r>
            <a:r>
              <a:rPr lang="en-US" dirty="0" smtClean="0"/>
              <a:t>T-shirt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User-Se7en\Desktop\Дебют\ME486EWGQ00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286000" cy="3295650"/>
          </a:xfrm>
          <a:prstGeom prst="rect">
            <a:avLst/>
          </a:prstGeom>
          <a:noFill/>
        </p:spPr>
      </p:pic>
      <p:pic>
        <p:nvPicPr>
          <p:cNvPr id="2051" name="Picture 3" descr="C:\Users\User-Se7en\Desktop\Дебют\963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285894" cy="3197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</a:t>
            </a:r>
            <a:r>
              <a:rPr lang="ru-RU" dirty="0" smtClean="0"/>
              <a:t>                         </a:t>
            </a:r>
            <a:r>
              <a:rPr lang="en-US" dirty="0" smtClean="0"/>
              <a:t>Dress</a:t>
            </a:r>
            <a:endParaRPr lang="ru-RU" dirty="0"/>
          </a:p>
        </p:txBody>
      </p:sp>
      <p:pic>
        <p:nvPicPr>
          <p:cNvPr id="3074" name="Picture 2" descr="C:\Users\User-Se7en\Desktop\Дебют\satin-flower-ski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60440" cy="3960440"/>
          </a:xfrm>
          <a:prstGeom prst="rect">
            <a:avLst/>
          </a:prstGeom>
          <a:noFill/>
        </p:spPr>
      </p:pic>
      <p:pic>
        <p:nvPicPr>
          <p:cNvPr id="3075" name="Picture 3" descr="C:\Users\User-Se7en\Desktop\Дебют\14-15-yas-abiyeleri3-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29075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Pullover</a:t>
            </a:r>
            <a:r>
              <a:rPr lang="ru-RU" dirty="0" smtClean="0"/>
              <a:t>                </a:t>
            </a:r>
            <a:r>
              <a:rPr lang="en-US" dirty="0" smtClean="0"/>
              <a:t>Sweater</a:t>
            </a:r>
            <a:endParaRPr lang="ru-RU" dirty="0"/>
          </a:p>
        </p:txBody>
      </p:sp>
      <p:pic>
        <p:nvPicPr>
          <p:cNvPr id="4098" name="Picture 2" descr="C:\Users\User-Se7en\Desktop\Дебют\6464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94472" cy="4525962"/>
          </a:xfrm>
          <a:prstGeom prst="rect">
            <a:avLst/>
          </a:prstGeom>
          <a:noFill/>
        </p:spPr>
      </p:pic>
      <p:pic>
        <p:nvPicPr>
          <p:cNvPr id="4099" name="Picture 3" descr="C:\Users\User-Se7en\Desktop\Дебют\ugly-holiday-swea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298573" cy="477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Trainers</a:t>
            </a:r>
            <a:r>
              <a:rPr lang="ru-RU" dirty="0" smtClean="0"/>
              <a:t>                   </a:t>
            </a:r>
            <a:r>
              <a:rPr lang="en-US" dirty="0" smtClean="0"/>
              <a:t>Shoes</a:t>
            </a:r>
            <a:endParaRPr lang="ru-RU" dirty="0"/>
          </a:p>
        </p:txBody>
      </p:sp>
      <p:pic>
        <p:nvPicPr>
          <p:cNvPr id="5122" name="Picture 2" descr="C:\Users\User-Se7en\Desktop\Дебют\trainers-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960440" cy="2376264"/>
          </a:xfrm>
          <a:prstGeom prst="rect">
            <a:avLst/>
          </a:prstGeom>
          <a:noFill/>
        </p:spPr>
      </p:pic>
      <p:pic>
        <p:nvPicPr>
          <p:cNvPr id="5123" name="Picture 3" descr="C:\Users\User-Se7en\Desktop\Дебют\post-26509-12658057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Trousers</a:t>
            </a:r>
            <a:r>
              <a:rPr lang="ru-RU" dirty="0" smtClean="0"/>
              <a:t>                      </a:t>
            </a:r>
            <a:r>
              <a:rPr lang="en-US" dirty="0" smtClean="0"/>
              <a:t>Jeans</a:t>
            </a:r>
            <a:endParaRPr lang="ru-RU" dirty="0"/>
          </a:p>
        </p:txBody>
      </p:sp>
      <p:pic>
        <p:nvPicPr>
          <p:cNvPr id="6146" name="Picture 2" descr="C:\Users\User-Se7en\Desktop\Дебют\10328_enlarg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816424" cy="3816424"/>
          </a:xfrm>
          <a:prstGeom prst="rect">
            <a:avLst/>
          </a:prstGeom>
          <a:noFill/>
        </p:spPr>
      </p:pic>
      <p:pic>
        <p:nvPicPr>
          <p:cNvPr id="6147" name="Picture 3" descr="C:\Users\User-Se7en\Desktop\Дебют\444fe7e98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411760" cy="389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Socks</a:t>
            </a:r>
            <a:endParaRPr lang="ru-RU" dirty="0"/>
          </a:p>
        </p:txBody>
      </p:sp>
      <p:pic>
        <p:nvPicPr>
          <p:cNvPr id="7170" name="Picture 2" descr="C:\Users\User-Se7en\Desktop\Дебют\sock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698" y="1481138"/>
            <a:ext cx="393660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28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Shopping for Clothes</vt:lpstr>
      <vt:lpstr>Clothes-одежда</vt:lpstr>
      <vt:lpstr>Shirt                     Blouse</vt:lpstr>
      <vt:lpstr>Short                            T-shirt  </vt:lpstr>
      <vt:lpstr>Skirt                         Dress</vt:lpstr>
      <vt:lpstr>Pullover                Sweater</vt:lpstr>
      <vt:lpstr>Trainers                   Shoes</vt:lpstr>
      <vt:lpstr>Trousers                      Jeans</vt:lpstr>
      <vt:lpstr>Socks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for Clothes</dc:title>
  <dc:creator>User-Se7en</dc:creator>
  <cp:lastModifiedBy>User-Se7en</cp:lastModifiedBy>
  <cp:revision>7</cp:revision>
  <dcterms:created xsi:type="dcterms:W3CDTF">2014-01-19T14:25:47Z</dcterms:created>
  <dcterms:modified xsi:type="dcterms:W3CDTF">2014-02-06T14:36:20Z</dcterms:modified>
</cp:coreProperties>
</file>