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63" r:id="rId2"/>
    <p:sldId id="264" r:id="rId3"/>
    <p:sldId id="256" r:id="rId4"/>
    <p:sldId id="258" r:id="rId5"/>
    <p:sldId id="259" r:id="rId6"/>
    <p:sldId id="261" r:id="rId7"/>
    <p:sldId id="262" r:id="rId8"/>
    <p:sldId id="257" r:id="rId9"/>
    <p:sldId id="265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0099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71" d="100"/>
          <a:sy n="71" d="100"/>
        </p:scale>
        <p:origin x="-28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A7A8EC-BA11-4FFE-9CDE-4853CD0F55C4}" type="datetimeFigureOut">
              <a:rPr lang="ru-RU" smtClean="0"/>
              <a:pPr/>
              <a:t>26.01.2014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318D5-0CBD-4A77-AC16-DF9224E6D6C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A7A8EC-BA11-4FFE-9CDE-4853CD0F55C4}" type="datetimeFigureOut">
              <a:rPr lang="ru-RU" smtClean="0"/>
              <a:pPr/>
              <a:t>26.01.2014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318D5-0CBD-4A77-AC16-DF9224E6D6C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A7A8EC-BA11-4FFE-9CDE-4853CD0F55C4}" type="datetimeFigureOut">
              <a:rPr lang="ru-RU" smtClean="0"/>
              <a:pPr/>
              <a:t>26.01.2014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318D5-0CBD-4A77-AC16-DF9224E6D6C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A7A8EC-BA11-4FFE-9CDE-4853CD0F55C4}" type="datetimeFigureOut">
              <a:rPr lang="ru-RU" smtClean="0"/>
              <a:pPr/>
              <a:t>26.01.2014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318D5-0CBD-4A77-AC16-DF9224E6D6C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A7A8EC-BA11-4FFE-9CDE-4853CD0F55C4}" type="datetimeFigureOut">
              <a:rPr lang="ru-RU" smtClean="0"/>
              <a:pPr/>
              <a:t>26.01.2014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318D5-0CBD-4A77-AC16-DF9224E6D6C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A7A8EC-BA11-4FFE-9CDE-4853CD0F55C4}" type="datetimeFigureOut">
              <a:rPr lang="ru-RU" smtClean="0"/>
              <a:pPr/>
              <a:t>26.01.2014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318D5-0CBD-4A77-AC16-DF9224E6D6C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A7A8EC-BA11-4FFE-9CDE-4853CD0F55C4}" type="datetimeFigureOut">
              <a:rPr lang="ru-RU" smtClean="0"/>
              <a:pPr/>
              <a:t>26.01.2014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318D5-0CBD-4A77-AC16-DF9224E6D6C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A7A8EC-BA11-4FFE-9CDE-4853CD0F55C4}" type="datetimeFigureOut">
              <a:rPr lang="ru-RU" smtClean="0"/>
              <a:pPr/>
              <a:t>26.01.2014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318D5-0CBD-4A77-AC16-DF9224E6D6C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A7A8EC-BA11-4FFE-9CDE-4853CD0F55C4}" type="datetimeFigureOut">
              <a:rPr lang="ru-RU" smtClean="0"/>
              <a:pPr/>
              <a:t>26.01.2014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318D5-0CBD-4A77-AC16-DF9224E6D6C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A7A8EC-BA11-4FFE-9CDE-4853CD0F55C4}" type="datetimeFigureOut">
              <a:rPr lang="ru-RU" smtClean="0"/>
              <a:pPr/>
              <a:t>26.01.2014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318D5-0CBD-4A77-AC16-DF9224E6D6C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A7A8EC-BA11-4FFE-9CDE-4853CD0F55C4}" type="datetimeFigureOut">
              <a:rPr lang="ru-RU" smtClean="0"/>
              <a:pPr/>
              <a:t>26.01.2014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318D5-0CBD-4A77-AC16-DF9224E6D6C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A7A8EC-BA11-4FFE-9CDE-4853CD0F55C4}" type="datetimeFigureOut">
              <a:rPr lang="ru-RU" smtClean="0"/>
              <a:pPr/>
              <a:t>26.01.2014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6318D5-0CBD-4A77-AC16-DF9224E6D6CD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7" Type="http://schemas.openxmlformats.org/officeDocument/2006/relationships/image" Target="../media/image6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gif"/><Relationship Id="rId5" Type="http://schemas.openxmlformats.org/officeDocument/2006/relationships/image" Target="../media/image4.jpeg"/><Relationship Id="rId4" Type="http://schemas.openxmlformats.org/officeDocument/2006/relationships/image" Target="../media/image3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gi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gif"/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jpeg"/><Relationship Id="rId5" Type="http://schemas.openxmlformats.org/officeDocument/2006/relationships/image" Target="../media/image18.gif"/><Relationship Id="rId4" Type="http://schemas.openxmlformats.org/officeDocument/2006/relationships/image" Target="../media/image17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7" Type="http://schemas.openxmlformats.org/officeDocument/2006/relationships/image" Target="../media/image6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gif"/><Relationship Id="rId5" Type="http://schemas.openxmlformats.org/officeDocument/2006/relationships/image" Target="../media/image4.jpeg"/><Relationship Id="rId4" Type="http://schemas.openxmlformats.org/officeDocument/2006/relationships/image" Target="../media/image3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r>
              <a:rPr lang="ru-RU" sz="7200" b="1" i="1" dirty="0" smtClean="0">
                <a:solidFill>
                  <a:srgbClr val="CC0099"/>
                </a:solidFill>
              </a:rPr>
              <a:t>Устный</a:t>
            </a:r>
          </a:p>
          <a:p>
            <a:pPr algn="ctr">
              <a:buNone/>
            </a:pPr>
            <a:r>
              <a:rPr lang="ru-RU" sz="7200" b="1" i="1" dirty="0" smtClean="0">
                <a:solidFill>
                  <a:srgbClr val="CC0099"/>
                </a:solidFill>
              </a:rPr>
              <a:t> счёт в пределах 10</a:t>
            </a:r>
            <a:endParaRPr lang="ru-RU" sz="7200" dirty="0">
              <a:solidFill>
                <a:srgbClr val="CC0099"/>
              </a:solidFill>
            </a:endParaRPr>
          </a:p>
        </p:txBody>
      </p:sp>
      <p:pic>
        <p:nvPicPr>
          <p:cNvPr id="4" name="Picture 13" descr="C:\Documents and Settings\ADMIN\Рабочий стол\33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21245902">
            <a:off x="357158" y="3643314"/>
            <a:ext cx="2972568" cy="2686056"/>
          </a:xfrm>
          <a:prstGeom prst="rect">
            <a:avLst/>
          </a:prstGeom>
          <a:noFill/>
        </p:spPr>
      </p:pic>
      <p:pic>
        <p:nvPicPr>
          <p:cNvPr id="5" name="Picture 13" descr="C:\Documents and Settings\ADMIN\Рабочий стол\33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1114955">
            <a:off x="6279819" y="3768326"/>
            <a:ext cx="2972568" cy="2686056"/>
          </a:xfrm>
          <a:prstGeom prst="rect">
            <a:avLst/>
          </a:prstGeom>
          <a:noFill/>
        </p:spPr>
      </p:pic>
      <p:pic>
        <p:nvPicPr>
          <p:cNvPr id="1026" name="Picture 2" descr="C:\Documents and Settings\ADMIN\Рабочий стол\50FE5BC5.tmp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929454" y="214290"/>
            <a:ext cx="1795444" cy="1795444"/>
          </a:xfrm>
          <a:prstGeom prst="rect">
            <a:avLst/>
          </a:prstGeom>
          <a:noFill/>
        </p:spPr>
      </p:pic>
      <p:pic>
        <p:nvPicPr>
          <p:cNvPr id="1027" name="Picture 3" descr="C:\Documents and Settings\ADMIN\Рабочий стол\4.gi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2041217">
            <a:off x="427038" y="493713"/>
            <a:ext cx="2292045" cy="1720841"/>
          </a:xfrm>
          <a:prstGeom prst="rect">
            <a:avLst/>
          </a:prstGeom>
          <a:noFill/>
        </p:spPr>
      </p:pic>
      <p:pic>
        <p:nvPicPr>
          <p:cNvPr id="1028" name="Picture 4" descr="C:\Documents and Settings\ADMIN\Рабочий стол\10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214546" y="5857892"/>
            <a:ext cx="720720" cy="725557"/>
          </a:xfrm>
          <a:prstGeom prst="rect">
            <a:avLst/>
          </a:prstGeom>
          <a:noFill/>
        </p:spPr>
      </p:pic>
      <p:pic>
        <p:nvPicPr>
          <p:cNvPr id="1029" name="Picture 5" descr="C:\Documents and Settings\ADMIN\Рабочий стол\11.gif"/>
          <p:cNvPicPr>
            <a:picLocks noChangeAspect="1" noChangeArrowheads="1" noCrop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786578" y="6072206"/>
            <a:ext cx="285752" cy="369544"/>
          </a:xfrm>
          <a:prstGeom prst="rect">
            <a:avLst/>
          </a:prstGeom>
          <a:noFill/>
        </p:spPr>
      </p:pic>
      <p:pic>
        <p:nvPicPr>
          <p:cNvPr id="1030" name="Picture 6" descr="C:\Documents and Settings\ADMIN\Рабочий стол\12.gif"/>
          <p:cNvPicPr>
            <a:picLocks noChangeAspect="1" noChangeArrowheads="1" noCrop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714744" y="4429132"/>
            <a:ext cx="2286016" cy="192881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285728"/>
            <a:ext cx="8229600" cy="1143000"/>
          </a:xfrm>
        </p:spPr>
        <p:txBody>
          <a:bodyPr>
            <a:normAutofit/>
          </a:bodyPr>
          <a:lstStyle/>
          <a:p>
            <a:r>
              <a:rPr lang="ru-RU" sz="3600" dirty="0" smtClean="0">
                <a:solidFill>
                  <a:srgbClr val="C00000"/>
                </a:solidFill>
              </a:rPr>
              <a:t>Отгадайте, кто проведёт устный счёт?</a:t>
            </a:r>
            <a:endParaRPr lang="ru-RU" sz="3600" dirty="0">
              <a:solidFill>
                <a:srgbClr val="C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1543048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4000" dirty="0" smtClean="0">
                <a:solidFill>
                  <a:srgbClr val="7030A0"/>
                </a:solidFill>
              </a:rPr>
              <a:t>Под соснами , под ёлками </a:t>
            </a:r>
          </a:p>
          <a:p>
            <a:pPr algn="ctr">
              <a:buNone/>
            </a:pPr>
            <a:r>
              <a:rPr lang="ru-RU" sz="4000" dirty="0" smtClean="0">
                <a:solidFill>
                  <a:srgbClr val="7030A0"/>
                </a:solidFill>
              </a:rPr>
              <a:t>Лежит мешок с иголками.</a:t>
            </a:r>
            <a:endParaRPr lang="ru-RU" sz="4000" dirty="0">
              <a:solidFill>
                <a:srgbClr val="7030A0"/>
              </a:solidFill>
            </a:endParaRPr>
          </a:p>
        </p:txBody>
      </p:sp>
      <p:pic>
        <p:nvPicPr>
          <p:cNvPr id="4099" name="Picture 3" descr="C:\Documents and Settings\ADMIN\Рабочий стол\270E8528.tmp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86116" y="3286123"/>
            <a:ext cx="2500330" cy="3333773"/>
          </a:xfrm>
          <a:prstGeom prst="rect">
            <a:avLst/>
          </a:prstGeom>
          <a:noFill/>
        </p:spPr>
      </p:pic>
      <p:pic>
        <p:nvPicPr>
          <p:cNvPr id="5" name="Picture 6" descr="C:\Documents and Settings\ADMIN\Рабочий стол\12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1472" y="4143380"/>
            <a:ext cx="2286016" cy="1928817"/>
          </a:xfrm>
          <a:prstGeom prst="rect">
            <a:avLst/>
          </a:prstGeom>
          <a:noFill/>
        </p:spPr>
      </p:pic>
      <p:pic>
        <p:nvPicPr>
          <p:cNvPr id="6" name="Picture 6" descr="C:\Documents and Settings\ADMIN\Рабочий стол\12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215074" y="4357694"/>
            <a:ext cx="2286016" cy="192881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  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285852" y="3929066"/>
            <a:ext cx="6400800" cy="1752600"/>
          </a:xfrm>
        </p:spPr>
        <p:txBody>
          <a:bodyPr/>
          <a:lstStyle/>
          <a:p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1032" name="Picture 8" descr="C:\Documents and Settings\ADMIN\Рабочий стол\10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357950" y="714356"/>
            <a:ext cx="2214546" cy="1890228"/>
          </a:xfrm>
          <a:prstGeom prst="rect">
            <a:avLst/>
          </a:prstGeom>
          <a:noFill/>
        </p:spPr>
      </p:pic>
      <p:cxnSp>
        <p:nvCxnSpPr>
          <p:cNvPr id="16" name="Прямая соединительная линия 15"/>
          <p:cNvCxnSpPr/>
          <p:nvPr/>
        </p:nvCxnSpPr>
        <p:spPr>
          <a:xfrm flipV="1">
            <a:off x="2571736" y="2643182"/>
            <a:ext cx="4286280" cy="3000396"/>
          </a:xfrm>
          <a:prstGeom prst="line">
            <a:avLst/>
          </a:prstGeom>
          <a:ln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9" name="Овал 18"/>
          <p:cNvSpPr/>
          <p:nvPr/>
        </p:nvSpPr>
        <p:spPr>
          <a:xfrm flipV="1">
            <a:off x="2500298" y="5643578"/>
            <a:ext cx="142876" cy="14287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Овал 19"/>
          <p:cNvSpPr/>
          <p:nvPr/>
        </p:nvSpPr>
        <p:spPr>
          <a:xfrm>
            <a:off x="6715140" y="2571744"/>
            <a:ext cx="152400" cy="13335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23" name="Скругленная соединительная линия 22"/>
          <p:cNvCxnSpPr/>
          <p:nvPr/>
        </p:nvCxnSpPr>
        <p:spPr>
          <a:xfrm rot="5400000">
            <a:off x="2464579" y="1464455"/>
            <a:ext cx="3857652" cy="3786214"/>
          </a:xfrm>
          <a:prstGeom prst="curvedConnector3">
            <a:avLst>
              <a:gd name="adj1" fmla="val 50000"/>
            </a:avLst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8" name="Прямая соединительная линия 27"/>
          <p:cNvCxnSpPr/>
          <p:nvPr/>
        </p:nvCxnSpPr>
        <p:spPr>
          <a:xfrm>
            <a:off x="2357422" y="5929330"/>
            <a:ext cx="2714644" cy="285752"/>
          </a:xfrm>
          <a:prstGeom prst="line">
            <a:avLst/>
          </a:prstGeom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30" name="Прямая соединительная линия 29"/>
          <p:cNvCxnSpPr/>
          <p:nvPr/>
        </p:nvCxnSpPr>
        <p:spPr>
          <a:xfrm rot="16200000" flipH="1">
            <a:off x="4357686" y="5357826"/>
            <a:ext cx="857256" cy="571504"/>
          </a:xfrm>
          <a:prstGeom prst="line">
            <a:avLst/>
          </a:prstGeom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31" name="Прямая соединительная линия 30"/>
          <p:cNvCxnSpPr/>
          <p:nvPr/>
        </p:nvCxnSpPr>
        <p:spPr>
          <a:xfrm>
            <a:off x="4500562" y="5286388"/>
            <a:ext cx="1985970" cy="771524"/>
          </a:xfrm>
          <a:prstGeom prst="line">
            <a:avLst/>
          </a:prstGeom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32" name="Прямая соединительная линия 31"/>
          <p:cNvCxnSpPr/>
          <p:nvPr/>
        </p:nvCxnSpPr>
        <p:spPr>
          <a:xfrm rot="5400000" flipH="1" flipV="1">
            <a:off x="5064931" y="4221953"/>
            <a:ext cx="3228980" cy="500066"/>
          </a:xfrm>
          <a:prstGeom prst="line">
            <a:avLst/>
          </a:prstGeom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37" name="Овал 36"/>
          <p:cNvSpPr/>
          <p:nvPr/>
        </p:nvSpPr>
        <p:spPr>
          <a:xfrm flipV="1">
            <a:off x="2357422" y="5857892"/>
            <a:ext cx="142876" cy="142876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8" name="Овал 37"/>
          <p:cNvSpPr/>
          <p:nvPr/>
        </p:nvSpPr>
        <p:spPr>
          <a:xfrm flipV="1">
            <a:off x="5000628" y="6072206"/>
            <a:ext cx="142876" cy="142876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9" name="Овал 38"/>
          <p:cNvSpPr/>
          <p:nvPr/>
        </p:nvSpPr>
        <p:spPr>
          <a:xfrm flipV="1">
            <a:off x="4500562" y="5214950"/>
            <a:ext cx="142876" cy="142876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0" name="Овал 39"/>
          <p:cNvSpPr/>
          <p:nvPr/>
        </p:nvSpPr>
        <p:spPr>
          <a:xfrm flipV="1">
            <a:off x="6357950" y="6000768"/>
            <a:ext cx="142876" cy="142876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1" name="Овал 40"/>
          <p:cNvSpPr/>
          <p:nvPr/>
        </p:nvSpPr>
        <p:spPr>
          <a:xfrm flipV="1">
            <a:off x="6858016" y="2857496"/>
            <a:ext cx="142876" cy="142876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37" name="Picture 13" descr="C:\Documents and Settings\ADMIN\Рабочий стол\33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000108"/>
            <a:ext cx="3308102" cy="2989249"/>
          </a:xfrm>
          <a:prstGeom prst="rect">
            <a:avLst/>
          </a:prstGeom>
          <a:noFill/>
        </p:spPr>
      </p:pic>
      <p:pic>
        <p:nvPicPr>
          <p:cNvPr id="22" name="Picture 13" descr="C:\Documents and Settings\ADMIN\Рабочий стол\33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786578" y="4643446"/>
            <a:ext cx="2000264" cy="1807468"/>
          </a:xfrm>
          <a:prstGeom prst="rect">
            <a:avLst/>
          </a:prstGeom>
          <a:noFill/>
        </p:spPr>
      </p:pic>
      <p:pic>
        <p:nvPicPr>
          <p:cNvPr id="24" name="Picture 13" descr="C:\Documents and Settings\ADMIN\Рабочий стол\33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00298" y="428604"/>
            <a:ext cx="2276460" cy="2057042"/>
          </a:xfrm>
          <a:prstGeom prst="rect">
            <a:avLst/>
          </a:prstGeom>
          <a:noFill/>
        </p:spPr>
      </p:pic>
      <p:pic>
        <p:nvPicPr>
          <p:cNvPr id="1026" name="Picture 2" descr="C:\Documents and Settings\ADMIN\Рабочий стол\1E3DB6E2.tmp.gi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flipH="1">
            <a:off x="0" y="3786190"/>
            <a:ext cx="2351171" cy="278384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 </a:t>
            </a:r>
            <a:endParaRPr lang="ru-RU" dirty="0"/>
          </a:p>
        </p:txBody>
      </p:sp>
      <p:pic>
        <p:nvPicPr>
          <p:cNvPr id="3080" name="Picture 8" descr="C:\Documents and Settings\ADMIN\Рабочий стол\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3108" y="357166"/>
            <a:ext cx="4357718" cy="3286148"/>
          </a:xfrm>
          <a:prstGeom prst="rect">
            <a:avLst/>
          </a:prstGeom>
          <a:noFill/>
        </p:spPr>
      </p:pic>
      <p:sp>
        <p:nvSpPr>
          <p:cNvPr id="11" name="TextBox 10"/>
          <p:cNvSpPr txBox="1"/>
          <p:nvPr/>
        </p:nvSpPr>
        <p:spPr>
          <a:xfrm>
            <a:off x="4000496" y="1785926"/>
            <a:ext cx="574196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6000" b="1" dirty="0" smtClean="0">
                <a:solidFill>
                  <a:srgbClr val="00B0F0"/>
                </a:solidFill>
              </a:rPr>
              <a:t>7</a:t>
            </a:r>
            <a:endParaRPr lang="ru-RU" sz="6000" b="1" dirty="0">
              <a:solidFill>
                <a:srgbClr val="00B0F0"/>
              </a:solidFill>
            </a:endParaRPr>
          </a:p>
        </p:txBody>
      </p:sp>
      <p:cxnSp>
        <p:nvCxnSpPr>
          <p:cNvPr id="13" name="Прямая соединительная линия 12"/>
          <p:cNvCxnSpPr/>
          <p:nvPr/>
        </p:nvCxnSpPr>
        <p:spPr>
          <a:xfrm rot="5400000">
            <a:off x="2857488" y="4500570"/>
            <a:ext cx="2714644" cy="1588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3643306" y="3071810"/>
            <a:ext cx="21431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dirty="0" smtClean="0"/>
              <a:t>5</a:t>
            </a:r>
            <a:endParaRPr lang="ru-RU" sz="4800" dirty="0"/>
          </a:p>
        </p:txBody>
      </p:sp>
      <p:sp>
        <p:nvSpPr>
          <p:cNvPr id="17" name="TextBox 16"/>
          <p:cNvSpPr txBox="1"/>
          <p:nvPr/>
        </p:nvSpPr>
        <p:spPr>
          <a:xfrm>
            <a:off x="4357686" y="3071810"/>
            <a:ext cx="49725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800" b="1" dirty="0" smtClean="0">
                <a:solidFill>
                  <a:srgbClr val="7030A0"/>
                </a:solidFill>
              </a:rPr>
              <a:t>2</a:t>
            </a:r>
            <a:endParaRPr lang="ru-RU" sz="4800" b="1" dirty="0">
              <a:solidFill>
                <a:srgbClr val="7030A0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357686" y="3786190"/>
            <a:ext cx="49725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800" dirty="0" smtClean="0"/>
              <a:t>1</a:t>
            </a:r>
            <a:endParaRPr lang="ru-RU" sz="4800" dirty="0"/>
          </a:p>
        </p:txBody>
      </p:sp>
      <p:sp>
        <p:nvSpPr>
          <p:cNvPr id="19" name="TextBox 18"/>
          <p:cNvSpPr txBox="1"/>
          <p:nvPr/>
        </p:nvSpPr>
        <p:spPr>
          <a:xfrm>
            <a:off x="3714744" y="3714752"/>
            <a:ext cx="49725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800" b="1" dirty="0" smtClean="0">
                <a:solidFill>
                  <a:srgbClr val="7030A0"/>
                </a:solidFill>
              </a:rPr>
              <a:t>6</a:t>
            </a:r>
            <a:endParaRPr lang="ru-RU" sz="4800" b="1" dirty="0">
              <a:solidFill>
                <a:srgbClr val="7030A0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3643306" y="4500570"/>
            <a:ext cx="49725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800" dirty="0" smtClean="0"/>
              <a:t>4</a:t>
            </a:r>
            <a:endParaRPr lang="ru-RU" sz="4800" dirty="0"/>
          </a:p>
        </p:txBody>
      </p:sp>
      <p:sp>
        <p:nvSpPr>
          <p:cNvPr id="21" name="TextBox 20"/>
          <p:cNvSpPr txBox="1"/>
          <p:nvPr/>
        </p:nvSpPr>
        <p:spPr>
          <a:xfrm>
            <a:off x="4357686" y="4500570"/>
            <a:ext cx="49725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800" b="1" dirty="0" smtClean="0">
                <a:solidFill>
                  <a:srgbClr val="7030A0"/>
                </a:solidFill>
              </a:rPr>
              <a:t>3</a:t>
            </a:r>
            <a:endParaRPr lang="ru-RU" sz="4800" b="1" dirty="0">
              <a:solidFill>
                <a:srgbClr val="7030A0"/>
              </a:solidFill>
            </a:endParaRPr>
          </a:p>
        </p:txBody>
      </p:sp>
      <p:pic>
        <p:nvPicPr>
          <p:cNvPr id="14" name="Picture 13" descr="C:\Documents and Settings\ADMIN\Рабочий стол\33.png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357158" y="3286124"/>
            <a:ext cx="2972568" cy="2686056"/>
          </a:xfrm>
          <a:prstGeom prst="rect">
            <a:avLst/>
          </a:prstGeom>
          <a:noFill/>
        </p:spPr>
      </p:pic>
      <p:pic>
        <p:nvPicPr>
          <p:cNvPr id="15" name="Picture 13" descr="C:\Documents and Settings\ADMIN\Рабочий стол\33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67312" y="3571876"/>
            <a:ext cx="2767032" cy="250033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9" grpId="0"/>
      <p:bldP spid="2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 </a:t>
            </a:r>
            <a:endParaRPr lang="ru-RU" dirty="0"/>
          </a:p>
        </p:txBody>
      </p:sp>
      <p:pic>
        <p:nvPicPr>
          <p:cNvPr id="3080" name="Picture 8" descr="C:\Documents and Settings\ADMIN\Рабочий стол\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3108" y="357166"/>
            <a:ext cx="4357718" cy="3286148"/>
          </a:xfrm>
          <a:prstGeom prst="rect">
            <a:avLst/>
          </a:prstGeom>
          <a:noFill/>
        </p:spPr>
      </p:pic>
      <p:sp>
        <p:nvSpPr>
          <p:cNvPr id="11" name="TextBox 10"/>
          <p:cNvSpPr txBox="1"/>
          <p:nvPr/>
        </p:nvSpPr>
        <p:spPr>
          <a:xfrm>
            <a:off x="4000496" y="1785926"/>
            <a:ext cx="574196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6000" b="1" dirty="0" smtClean="0">
                <a:solidFill>
                  <a:srgbClr val="00B050"/>
                </a:solidFill>
              </a:rPr>
              <a:t>8</a:t>
            </a:r>
            <a:endParaRPr lang="ru-RU" sz="6000" b="1" dirty="0">
              <a:solidFill>
                <a:srgbClr val="00B050"/>
              </a:solidFill>
            </a:endParaRPr>
          </a:p>
        </p:txBody>
      </p:sp>
      <p:cxnSp>
        <p:nvCxnSpPr>
          <p:cNvPr id="13" name="Прямая соединительная линия 12"/>
          <p:cNvCxnSpPr/>
          <p:nvPr/>
        </p:nvCxnSpPr>
        <p:spPr>
          <a:xfrm rot="5400000">
            <a:off x="2857488" y="4500570"/>
            <a:ext cx="2714644" cy="1588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3643306" y="3071810"/>
            <a:ext cx="21431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dirty="0" smtClean="0"/>
              <a:t>5</a:t>
            </a:r>
            <a:endParaRPr lang="ru-RU" sz="4800" dirty="0"/>
          </a:p>
        </p:txBody>
      </p:sp>
      <p:sp>
        <p:nvSpPr>
          <p:cNvPr id="17" name="TextBox 16"/>
          <p:cNvSpPr txBox="1"/>
          <p:nvPr/>
        </p:nvSpPr>
        <p:spPr>
          <a:xfrm>
            <a:off x="4357686" y="3071810"/>
            <a:ext cx="49725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800" b="1" dirty="0" smtClean="0">
                <a:solidFill>
                  <a:srgbClr val="00B050"/>
                </a:solidFill>
              </a:rPr>
              <a:t>3</a:t>
            </a:r>
            <a:endParaRPr lang="ru-RU" sz="4800" b="1" dirty="0">
              <a:solidFill>
                <a:srgbClr val="00B050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357686" y="3786190"/>
            <a:ext cx="49725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800" dirty="0" smtClean="0"/>
              <a:t>1</a:t>
            </a:r>
            <a:endParaRPr lang="ru-RU" sz="4800" dirty="0"/>
          </a:p>
        </p:txBody>
      </p:sp>
      <p:sp>
        <p:nvSpPr>
          <p:cNvPr id="19" name="TextBox 18"/>
          <p:cNvSpPr txBox="1"/>
          <p:nvPr/>
        </p:nvSpPr>
        <p:spPr>
          <a:xfrm>
            <a:off x="3714744" y="3714752"/>
            <a:ext cx="49725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800" b="1" dirty="0" smtClean="0">
                <a:solidFill>
                  <a:srgbClr val="00B050"/>
                </a:solidFill>
              </a:rPr>
              <a:t>4</a:t>
            </a:r>
            <a:endParaRPr lang="ru-RU" sz="4800" b="1" dirty="0">
              <a:solidFill>
                <a:srgbClr val="00B050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3643306" y="4500570"/>
            <a:ext cx="49725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800" dirty="0" smtClean="0"/>
              <a:t>6</a:t>
            </a:r>
            <a:endParaRPr lang="ru-RU" sz="4800" dirty="0"/>
          </a:p>
        </p:txBody>
      </p:sp>
      <p:sp>
        <p:nvSpPr>
          <p:cNvPr id="21" name="TextBox 20"/>
          <p:cNvSpPr txBox="1"/>
          <p:nvPr/>
        </p:nvSpPr>
        <p:spPr>
          <a:xfrm>
            <a:off x="4357686" y="4500570"/>
            <a:ext cx="49725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800" b="1" dirty="0" smtClean="0">
                <a:solidFill>
                  <a:srgbClr val="00B050"/>
                </a:solidFill>
              </a:rPr>
              <a:t>2</a:t>
            </a:r>
            <a:endParaRPr lang="ru-RU" sz="4800" b="1" dirty="0">
              <a:solidFill>
                <a:srgbClr val="00B050"/>
              </a:solidFill>
            </a:endParaRPr>
          </a:p>
        </p:txBody>
      </p:sp>
      <p:pic>
        <p:nvPicPr>
          <p:cNvPr id="14" name="Picture 13" descr="C:\Documents and Settings\ADMIN\Рабочий стол\33.png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214282" y="3286124"/>
            <a:ext cx="3361622" cy="3037610"/>
          </a:xfrm>
          <a:prstGeom prst="rect">
            <a:avLst/>
          </a:prstGeom>
          <a:noFill/>
        </p:spPr>
      </p:pic>
      <p:pic>
        <p:nvPicPr>
          <p:cNvPr id="15" name="Picture 13" descr="C:\Documents and Settings\ADMIN\Рабочий стол\33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429256" y="3357562"/>
            <a:ext cx="2928958" cy="264664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9" grpId="0"/>
      <p:bldP spid="2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5536" y="260648"/>
            <a:ext cx="8291264" cy="5865515"/>
          </a:xfrm>
        </p:spPr>
        <p:txBody>
          <a:bodyPr>
            <a:normAutofit lnSpcReduction="10000"/>
          </a:bodyPr>
          <a:lstStyle/>
          <a:p>
            <a:pPr algn="r">
              <a:buNone/>
            </a:pPr>
            <a:r>
              <a:rPr lang="ru-RU" sz="3600" b="1" dirty="0" smtClean="0"/>
              <a:t>Ёж спросил ежа-соседа:</a:t>
            </a:r>
          </a:p>
          <a:p>
            <a:pPr algn="r">
              <a:buNone/>
            </a:pPr>
            <a:r>
              <a:rPr lang="ru-RU" sz="3600" b="1" dirty="0" smtClean="0"/>
              <a:t>-Ты откуда, непоседа?</a:t>
            </a:r>
          </a:p>
          <a:p>
            <a:pPr algn="r">
              <a:buNone/>
            </a:pPr>
            <a:r>
              <a:rPr lang="ru-RU" sz="3600" b="1" dirty="0" smtClean="0"/>
              <a:t>-Запасаюсь я к зиме,</a:t>
            </a:r>
          </a:p>
          <a:p>
            <a:pPr algn="r">
              <a:buNone/>
            </a:pPr>
            <a:r>
              <a:rPr lang="ru-RU" sz="3600" b="1" dirty="0" smtClean="0"/>
              <a:t>Видишь, яблоки на мне.</a:t>
            </a:r>
          </a:p>
          <a:p>
            <a:pPr algn="r">
              <a:buNone/>
            </a:pPr>
            <a:r>
              <a:rPr lang="ru-RU" sz="3600" b="1" dirty="0" smtClean="0"/>
              <a:t>Собираю их в лесу,</a:t>
            </a:r>
          </a:p>
          <a:p>
            <a:pPr algn="r">
              <a:buNone/>
            </a:pPr>
            <a:r>
              <a:rPr lang="ru-RU" sz="3600" b="1" dirty="0" smtClean="0">
                <a:solidFill>
                  <a:srgbClr val="FF0000"/>
                </a:solidFill>
              </a:rPr>
              <a:t>5 </a:t>
            </a:r>
            <a:r>
              <a:rPr lang="ru-RU" sz="3600" b="1" dirty="0" smtClean="0"/>
              <a:t>принёс, да </a:t>
            </a:r>
            <a:r>
              <a:rPr lang="ru-RU" sz="3600" b="1" dirty="0" smtClean="0">
                <a:solidFill>
                  <a:srgbClr val="FF0000"/>
                </a:solidFill>
              </a:rPr>
              <a:t>2</a:t>
            </a:r>
            <a:r>
              <a:rPr lang="ru-RU" sz="3600" b="1" dirty="0" smtClean="0"/>
              <a:t> несу.</a:t>
            </a:r>
          </a:p>
          <a:p>
            <a:pPr algn="r">
              <a:buNone/>
            </a:pPr>
            <a:r>
              <a:rPr lang="ru-RU" sz="3600" b="1" dirty="0" smtClean="0"/>
              <a:t>Призадумался сосед.</a:t>
            </a:r>
          </a:p>
          <a:p>
            <a:pPr algn="r">
              <a:buNone/>
            </a:pPr>
            <a:r>
              <a:rPr lang="ru-RU" sz="3600" b="1" dirty="0" smtClean="0"/>
              <a:t>Это много</a:t>
            </a:r>
          </a:p>
          <a:p>
            <a:pPr algn="r">
              <a:buNone/>
            </a:pPr>
            <a:r>
              <a:rPr lang="ru-RU" sz="3600" b="1" dirty="0" smtClean="0"/>
              <a:t> или нет?</a:t>
            </a:r>
            <a:endParaRPr lang="ru-RU" sz="3600" b="1" dirty="0"/>
          </a:p>
        </p:txBody>
      </p:sp>
      <p:pic>
        <p:nvPicPr>
          <p:cNvPr id="5" name="Рисунок 4" descr="applescontact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563888" y="4725144"/>
            <a:ext cx="2012464" cy="1848738"/>
          </a:xfrm>
          <a:prstGeom prst="roundRect">
            <a:avLst/>
          </a:prstGeom>
          <a:ln w="228600" cap="sq" cmpd="thickThin">
            <a:solidFill>
              <a:srgbClr val="FF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6" name="Picture 12" descr="C:\Documents and Settings\ADMIN\Рабочий стол\69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20" y="1714488"/>
            <a:ext cx="2868703" cy="3037450"/>
          </a:xfrm>
          <a:prstGeom prst="rect">
            <a:avLst/>
          </a:prstGeom>
          <a:noFill/>
        </p:spPr>
      </p:pic>
      <p:pic>
        <p:nvPicPr>
          <p:cNvPr id="7" name="Picture 2" descr="C:\Documents and Settings\ADMIN\Рабочий стол\22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000100" y="1928802"/>
            <a:ext cx="1441438" cy="941372"/>
          </a:xfrm>
          <a:prstGeom prst="rect">
            <a:avLst/>
          </a:prstGeom>
          <a:noFill/>
        </p:spPr>
      </p:pic>
      <p:pic>
        <p:nvPicPr>
          <p:cNvPr id="8" name="Picture 4" descr="C:\Documents and Settings\ADMIN\Рабочий стол\44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19075631">
            <a:off x="571835" y="2284888"/>
            <a:ext cx="785818" cy="94298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C:\Documents and Settings\ADMIN\Рабочий стол\3E5D3D1D.tmp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357166"/>
            <a:ext cx="8786873" cy="6286543"/>
          </a:xfrm>
          <a:prstGeom prst="rect">
            <a:avLst/>
          </a:prstGeom>
          <a:noFill/>
        </p:spPr>
      </p:pic>
      <p:pic>
        <p:nvPicPr>
          <p:cNvPr id="2052" name="Picture 4" descr="C:\Documents and Settings\ADMIN\Рабочий стол\9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flipH="1">
            <a:off x="4572000" y="857232"/>
            <a:ext cx="1430974" cy="1714512"/>
          </a:xfrm>
          <a:prstGeom prst="rect">
            <a:avLst/>
          </a:prstGeom>
          <a:noFill/>
        </p:spPr>
      </p:pic>
      <p:pic>
        <p:nvPicPr>
          <p:cNvPr id="8" name="Picture 4" descr="C:\Documents and Settings\ADMIN\Рабочий стол\9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flipH="1">
            <a:off x="6000760" y="500042"/>
            <a:ext cx="1430974" cy="1714512"/>
          </a:xfrm>
          <a:prstGeom prst="rect">
            <a:avLst/>
          </a:prstGeom>
          <a:noFill/>
        </p:spPr>
      </p:pic>
      <p:pic>
        <p:nvPicPr>
          <p:cNvPr id="9" name="Picture 4" descr="C:\Documents and Settings\ADMIN\Рабочий стол\9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flipH="1">
            <a:off x="7429520" y="0"/>
            <a:ext cx="1430974" cy="171451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500042"/>
            <a:ext cx="8229600" cy="5626121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   </a:t>
            </a: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 flipH="1">
            <a:off x="500034" y="928670"/>
            <a:ext cx="14544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dirty="0" smtClean="0"/>
              <a:t>6+2=</a:t>
            </a:r>
            <a:endParaRPr lang="ru-RU" sz="4800" dirty="0"/>
          </a:p>
        </p:txBody>
      </p:sp>
      <p:sp>
        <p:nvSpPr>
          <p:cNvPr id="5" name="TextBox 4"/>
          <p:cNvSpPr txBox="1"/>
          <p:nvPr/>
        </p:nvSpPr>
        <p:spPr>
          <a:xfrm>
            <a:off x="1857356" y="857232"/>
            <a:ext cx="49725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800" dirty="0" smtClean="0"/>
              <a:t>8</a:t>
            </a:r>
            <a:endParaRPr lang="ru-RU" sz="4800" dirty="0"/>
          </a:p>
        </p:txBody>
      </p:sp>
      <p:sp>
        <p:nvSpPr>
          <p:cNvPr id="6" name="TextBox 5"/>
          <p:cNvSpPr txBox="1"/>
          <p:nvPr/>
        </p:nvSpPr>
        <p:spPr>
          <a:xfrm>
            <a:off x="500034" y="1785926"/>
            <a:ext cx="161775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800" dirty="0" smtClean="0"/>
              <a:t>10-3=</a:t>
            </a:r>
            <a:endParaRPr lang="ru-RU" sz="4800" dirty="0"/>
          </a:p>
        </p:txBody>
      </p:sp>
      <p:sp>
        <p:nvSpPr>
          <p:cNvPr id="7" name="TextBox 6"/>
          <p:cNvSpPr txBox="1"/>
          <p:nvPr/>
        </p:nvSpPr>
        <p:spPr>
          <a:xfrm>
            <a:off x="2071670" y="1714488"/>
            <a:ext cx="49725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800" dirty="0" smtClean="0"/>
              <a:t>7</a:t>
            </a:r>
            <a:endParaRPr lang="ru-RU" sz="4800" dirty="0"/>
          </a:p>
        </p:txBody>
      </p:sp>
      <p:sp>
        <p:nvSpPr>
          <p:cNvPr id="8" name="TextBox 7"/>
          <p:cNvSpPr txBox="1"/>
          <p:nvPr/>
        </p:nvSpPr>
        <p:spPr>
          <a:xfrm>
            <a:off x="571472" y="2714620"/>
            <a:ext cx="130516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800" dirty="0" smtClean="0"/>
              <a:t>9-2=</a:t>
            </a:r>
            <a:endParaRPr lang="ru-RU" sz="4800" dirty="0"/>
          </a:p>
        </p:txBody>
      </p:sp>
      <p:sp>
        <p:nvSpPr>
          <p:cNvPr id="9" name="TextBox 8"/>
          <p:cNvSpPr txBox="1"/>
          <p:nvPr/>
        </p:nvSpPr>
        <p:spPr>
          <a:xfrm>
            <a:off x="1928794" y="2714620"/>
            <a:ext cx="49725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800" dirty="0" smtClean="0"/>
              <a:t>7</a:t>
            </a:r>
            <a:endParaRPr lang="ru-RU" sz="4800" dirty="0"/>
          </a:p>
        </p:txBody>
      </p:sp>
      <p:sp>
        <p:nvSpPr>
          <p:cNvPr id="10" name="TextBox 9"/>
          <p:cNvSpPr txBox="1"/>
          <p:nvPr/>
        </p:nvSpPr>
        <p:spPr>
          <a:xfrm flipH="1">
            <a:off x="3143240" y="928670"/>
            <a:ext cx="159735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dirty="0" smtClean="0"/>
              <a:t>5+1=</a:t>
            </a:r>
            <a:endParaRPr lang="ru-RU" sz="4800" dirty="0"/>
          </a:p>
        </p:txBody>
      </p:sp>
      <p:sp>
        <p:nvSpPr>
          <p:cNvPr id="11" name="TextBox 10"/>
          <p:cNvSpPr txBox="1"/>
          <p:nvPr/>
        </p:nvSpPr>
        <p:spPr>
          <a:xfrm>
            <a:off x="4572000" y="928670"/>
            <a:ext cx="50006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dirty="0" smtClean="0"/>
              <a:t>6</a:t>
            </a:r>
            <a:endParaRPr lang="ru-RU" sz="4800" dirty="0"/>
          </a:p>
        </p:txBody>
      </p:sp>
      <p:sp>
        <p:nvSpPr>
          <p:cNvPr id="12" name="TextBox 11"/>
          <p:cNvSpPr txBox="1"/>
          <p:nvPr/>
        </p:nvSpPr>
        <p:spPr>
          <a:xfrm>
            <a:off x="3143240" y="1857364"/>
            <a:ext cx="130516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800" dirty="0" smtClean="0"/>
              <a:t>6-2=</a:t>
            </a:r>
            <a:endParaRPr lang="ru-RU" sz="4800" dirty="0"/>
          </a:p>
        </p:txBody>
      </p:sp>
      <p:sp>
        <p:nvSpPr>
          <p:cNvPr id="13" name="TextBox 12"/>
          <p:cNvSpPr txBox="1"/>
          <p:nvPr/>
        </p:nvSpPr>
        <p:spPr>
          <a:xfrm flipH="1">
            <a:off x="4357686" y="1857364"/>
            <a:ext cx="57150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dirty="0" smtClean="0"/>
              <a:t>4</a:t>
            </a:r>
            <a:endParaRPr lang="ru-RU" sz="4800" dirty="0"/>
          </a:p>
        </p:txBody>
      </p:sp>
      <p:sp>
        <p:nvSpPr>
          <p:cNvPr id="14" name="TextBox 13"/>
          <p:cNvSpPr txBox="1"/>
          <p:nvPr/>
        </p:nvSpPr>
        <p:spPr>
          <a:xfrm>
            <a:off x="3214678" y="2643182"/>
            <a:ext cx="135732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dirty="0" smtClean="0"/>
              <a:t>4-3=</a:t>
            </a:r>
            <a:endParaRPr lang="ru-RU" sz="4800" dirty="0"/>
          </a:p>
        </p:txBody>
      </p:sp>
      <p:sp>
        <p:nvSpPr>
          <p:cNvPr id="15" name="TextBox 14"/>
          <p:cNvSpPr txBox="1"/>
          <p:nvPr/>
        </p:nvSpPr>
        <p:spPr>
          <a:xfrm>
            <a:off x="4357686" y="2643182"/>
            <a:ext cx="49725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800" dirty="0" smtClean="0"/>
              <a:t>1</a:t>
            </a:r>
            <a:endParaRPr lang="ru-RU" sz="4800" dirty="0"/>
          </a:p>
        </p:txBody>
      </p:sp>
      <p:sp>
        <p:nvSpPr>
          <p:cNvPr id="16" name="TextBox 15"/>
          <p:cNvSpPr txBox="1"/>
          <p:nvPr/>
        </p:nvSpPr>
        <p:spPr>
          <a:xfrm>
            <a:off x="1714480" y="3643314"/>
            <a:ext cx="192392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800" dirty="0" smtClean="0"/>
              <a:t>7+2-3=</a:t>
            </a:r>
            <a:endParaRPr lang="ru-RU" sz="4800" dirty="0"/>
          </a:p>
        </p:txBody>
      </p:sp>
      <p:sp>
        <p:nvSpPr>
          <p:cNvPr id="17" name="TextBox 16"/>
          <p:cNvSpPr txBox="1"/>
          <p:nvPr/>
        </p:nvSpPr>
        <p:spPr>
          <a:xfrm>
            <a:off x="3643306" y="3643314"/>
            <a:ext cx="49725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800" dirty="0" smtClean="0"/>
              <a:t>6</a:t>
            </a:r>
            <a:endParaRPr lang="ru-RU" sz="4800" dirty="0"/>
          </a:p>
        </p:txBody>
      </p:sp>
      <p:sp>
        <p:nvSpPr>
          <p:cNvPr id="18" name="TextBox 17"/>
          <p:cNvSpPr txBox="1"/>
          <p:nvPr/>
        </p:nvSpPr>
        <p:spPr>
          <a:xfrm>
            <a:off x="1857356" y="4500570"/>
            <a:ext cx="192392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800" dirty="0" smtClean="0"/>
              <a:t>8+2-1=</a:t>
            </a:r>
            <a:endParaRPr lang="ru-RU" sz="4800" dirty="0"/>
          </a:p>
        </p:txBody>
      </p:sp>
      <p:sp>
        <p:nvSpPr>
          <p:cNvPr id="19" name="TextBox 18"/>
          <p:cNvSpPr txBox="1"/>
          <p:nvPr/>
        </p:nvSpPr>
        <p:spPr>
          <a:xfrm>
            <a:off x="3786182" y="4572008"/>
            <a:ext cx="49725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800" dirty="0" smtClean="0"/>
              <a:t>9</a:t>
            </a:r>
            <a:endParaRPr lang="ru-RU" sz="4800" dirty="0"/>
          </a:p>
        </p:txBody>
      </p:sp>
      <p:pic>
        <p:nvPicPr>
          <p:cNvPr id="2050" name="Picture 2" descr="C:\Documents and Settings\ADMIN\Рабочий стол\2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14480" y="857232"/>
            <a:ext cx="1000132" cy="1000132"/>
          </a:xfrm>
          <a:prstGeom prst="rect">
            <a:avLst/>
          </a:prstGeom>
          <a:noFill/>
        </p:spPr>
      </p:pic>
      <p:pic>
        <p:nvPicPr>
          <p:cNvPr id="22" name="Picture 2" descr="C:\Documents and Settings\ADMIN\Рабочий стол\2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14810" y="1785926"/>
            <a:ext cx="941372" cy="941372"/>
          </a:xfrm>
          <a:prstGeom prst="rect">
            <a:avLst/>
          </a:prstGeom>
          <a:noFill/>
        </p:spPr>
      </p:pic>
      <p:pic>
        <p:nvPicPr>
          <p:cNvPr id="23" name="Picture 2" descr="C:\Documents and Settings\ADMIN\Рабочий стол\2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14480" y="2643182"/>
            <a:ext cx="941372" cy="941372"/>
          </a:xfrm>
          <a:prstGeom prst="rect">
            <a:avLst/>
          </a:prstGeom>
          <a:noFill/>
        </p:spPr>
      </p:pic>
      <p:pic>
        <p:nvPicPr>
          <p:cNvPr id="2052" name="Picture 4" descr="C:\Documents and Settings\ADMIN\Рабочий стол\44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928794" y="1714488"/>
            <a:ext cx="714381" cy="857256"/>
          </a:xfrm>
          <a:prstGeom prst="rect">
            <a:avLst/>
          </a:prstGeom>
          <a:noFill/>
        </p:spPr>
      </p:pic>
      <p:pic>
        <p:nvPicPr>
          <p:cNvPr id="26" name="Picture 4" descr="C:\Documents and Settings\ADMIN\Рабочий стол\44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357686" y="2643182"/>
            <a:ext cx="714381" cy="857256"/>
          </a:xfrm>
          <a:prstGeom prst="rect">
            <a:avLst/>
          </a:prstGeom>
          <a:noFill/>
        </p:spPr>
      </p:pic>
      <p:pic>
        <p:nvPicPr>
          <p:cNvPr id="27" name="Picture 4" descr="C:\Documents and Settings\ADMIN\Рабочий стол\44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00562" y="785794"/>
            <a:ext cx="714381" cy="857256"/>
          </a:xfrm>
          <a:prstGeom prst="rect">
            <a:avLst/>
          </a:prstGeom>
          <a:noFill/>
        </p:spPr>
      </p:pic>
      <p:pic>
        <p:nvPicPr>
          <p:cNvPr id="2053" name="Picture 5" descr="C:\Documents and Settings\ADMIN\Рабочий стол\5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357554" y="3500438"/>
            <a:ext cx="1214446" cy="1094893"/>
          </a:xfrm>
          <a:prstGeom prst="rect">
            <a:avLst/>
          </a:prstGeom>
          <a:noFill/>
        </p:spPr>
      </p:pic>
      <p:pic>
        <p:nvPicPr>
          <p:cNvPr id="29" name="Picture 5" descr="C:\Documents and Settings\ADMIN\Рабочий стол\5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428992" y="4429132"/>
            <a:ext cx="1214446" cy="1094893"/>
          </a:xfrm>
          <a:prstGeom prst="rect">
            <a:avLst/>
          </a:prstGeom>
          <a:noFill/>
        </p:spPr>
      </p:pic>
      <p:pic>
        <p:nvPicPr>
          <p:cNvPr id="2056" name="Picture 8" descr="C:\Documents and Settings\ADMIN\Рабочий стол\4.gif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143636" y="571480"/>
            <a:ext cx="2286000" cy="3048000"/>
          </a:xfrm>
          <a:prstGeom prst="rect">
            <a:avLst/>
          </a:prstGeom>
          <a:noFill/>
        </p:spPr>
      </p:pic>
      <p:pic>
        <p:nvPicPr>
          <p:cNvPr id="2061" name="Picture 13" descr="C:\Documents and Settings\ADMIN\Рабочий стол\88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572132" y="4286256"/>
            <a:ext cx="2628912" cy="205383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0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6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2" dur="500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8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5" dur="500"/>
                                        <p:tgtEl>
                                          <p:spTgt spid="20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643182"/>
            <a:ext cx="8229600" cy="3482981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7200" dirty="0" smtClean="0">
                <a:solidFill>
                  <a:srgbClr val="CC0099"/>
                </a:solidFill>
              </a:rPr>
              <a:t>Молодцы!</a:t>
            </a:r>
            <a:endParaRPr lang="ru-RU" sz="7200" dirty="0">
              <a:solidFill>
                <a:srgbClr val="CC0099"/>
              </a:solidFill>
            </a:endParaRPr>
          </a:p>
        </p:txBody>
      </p:sp>
      <p:pic>
        <p:nvPicPr>
          <p:cNvPr id="4" name="Picture 13" descr="C:\Documents and Settings\ADMIN\Рабочий стол\33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21245902">
            <a:off x="357158" y="3643314"/>
            <a:ext cx="2972568" cy="2686056"/>
          </a:xfrm>
          <a:prstGeom prst="rect">
            <a:avLst/>
          </a:prstGeom>
          <a:noFill/>
        </p:spPr>
      </p:pic>
      <p:pic>
        <p:nvPicPr>
          <p:cNvPr id="5" name="Picture 13" descr="C:\Documents and Settings\ADMIN\Рабочий стол\33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1114955">
            <a:off x="6279819" y="3768326"/>
            <a:ext cx="2972568" cy="2686056"/>
          </a:xfrm>
          <a:prstGeom prst="rect">
            <a:avLst/>
          </a:prstGeom>
          <a:noFill/>
        </p:spPr>
      </p:pic>
      <p:pic>
        <p:nvPicPr>
          <p:cNvPr id="1026" name="Picture 2" descr="C:\Documents and Settings\ADMIN\Рабочий стол\50FE5BC5.tmp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929454" y="214290"/>
            <a:ext cx="1795444" cy="1795444"/>
          </a:xfrm>
          <a:prstGeom prst="rect">
            <a:avLst/>
          </a:prstGeom>
          <a:noFill/>
        </p:spPr>
      </p:pic>
      <p:pic>
        <p:nvPicPr>
          <p:cNvPr id="1027" name="Picture 3" descr="C:\Documents and Settings\ADMIN\Рабочий стол\4.gi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2041217">
            <a:off x="427038" y="493713"/>
            <a:ext cx="2292045" cy="1720841"/>
          </a:xfrm>
          <a:prstGeom prst="rect">
            <a:avLst/>
          </a:prstGeom>
          <a:noFill/>
        </p:spPr>
      </p:pic>
      <p:pic>
        <p:nvPicPr>
          <p:cNvPr id="1028" name="Picture 4" descr="C:\Documents and Settings\ADMIN\Рабочий стол\10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214546" y="5857892"/>
            <a:ext cx="720720" cy="725557"/>
          </a:xfrm>
          <a:prstGeom prst="rect">
            <a:avLst/>
          </a:prstGeom>
          <a:noFill/>
        </p:spPr>
      </p:pic>
      <p:pic>
        <p:nvPicPr>
          <p:cNvPr id="1029" name="Picture 5" descr="C:\Documents and Settings\ADMIN\Рабочий стол\11.gif"/>
          <p:cNvPicPr>
            <a:picLocks noChangeAspect="1" noChangeArrowheads="1" noCrop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786578" y="6072206"/>
            <a:ext cx="285752" cy="369544"/>
          </a:xfrm>
          <a:prstGeom prst="rect">
            <a:avLst/>
          </a:prstGeom>
          <a:noFill/>
        </p:spPr>
      </p:pic>
      <p:pic>
        <p:nvPicPr>
          <p:cNvPr id="1030" name="Picture 6" descr="C:\Documents and Settings\ADMIN\Рабочий стол\12.gif"/>
          <p:cNvPicPr>
            <a:picLocks noChangeAspect="1" noChangeArrowheads="1" noCrop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714744" y="4429132"/>
            <a:ext cx="2286016" cy="192881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102</TotalTime>
  <Words>112</Words>
  <Application>Microsoft Office PowerPoint</Application>
  <PresentationFormat>Экран (4:3)</PresentationFormat>
  <Paragraphs>51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Тема Office</vt:lpstr>
      <vt:lpstr>Слайд 1</vt:lpstr>
      <vt:lpstr>Отгадайте, кто проведёт устный счёт?</vt:lpstr>
      <vt:lpstr>  </vt:lpstr>
      <vt:lpstr>  </vt:lpstr>
      <vt:lpstr>  </vt:lpstr>
      <vt:lpstr>Слайд 6</vt:lpstr>
      <vt:lpstr>Слайд 7</vt:lpstr>
      <vt:lpstr>  </vt:lpstr>
      <vt:lpstr>Слайд 9</vt:lpstr>
    </vt:vector>
  </TitlesOfParts>
  <Company>Grizli777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 </dc:title>
  <dc:creator>Admin</dc:creator>
  <cp:lastModifiedBy>Admin</cp:lastModifiedBy>
  <cp:revision>15</cp:revision>
  <dcterms:created xsi:type="dcterms:W3CDTF">2013-11-26T14:11:23Z</dcterms:created>
  <dcterms:modified xsi:type="dcterms:W3CDTF">2014-01-26T15:56:13Z</dcterms:modified>
</cp:coreProperties>
</file>