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58E7E23-4A8A-4F9D-BE18-3AF859E1167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sha46.narod.ru/Encyclopedic_Knowledge/Biology/Animals/Birds/2/Soroka1.jpg" TargetMode="External"/><Relationship Id="rId2" Type="http://schemas.openxmlformats.org/officeDocument/2006/relationships/hyperlink" Target="http://sonlive.ru/wp-content/uploads/2010/08/elka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51.radikal.ru/i133/1211/45/4e8721850336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204864"/>
            <a:ext cx="58865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8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onotype Corsiva" pitchFamily="66" charset="0"/>
              </a:rPr>
              <a:t>Устный счёт</a:t>
            </a:r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47035" y="1412776"/>
            <a:ext cx="2300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onotype Corsiva" pitchFamily="66" charset="0"/>
              </a:rPr>
              <a:t>2 класс</a:t>
            </a:r>
            <a:r>
              <a:rPr lang="ru-RU" sz="3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sz="3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548680"/>
            <a:ext cx="6609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onotype Corsiva" pitchFamily="66" charset="0"/>
              </a:rPr>
              <a:t>УМК «Школа России»</a:t>
            </a:r>
            <a:r>
              <a:rPr lang="ru-RU" sz="3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sz="3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4005064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			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Выполнила 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     			Русина Ирина Валентиновна, 		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	учитель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начальных классов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			МБОУ гимназии № 3 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			г. Ставрополя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611560" y="548680"/>
            <a:ext cx="2016224" cy="2160240"/>
            <a:chOff x="611560" y="548680"/>
            <a:chExt cx="2016224" cy="2160240"/>
          </a:xfrm>
        </p:grpSpPr>
        <p:sp>
          <p:nvSpPr>
            <p:cNvPr id="2" name="Овал 1"/>
            <p:cNvSpPr/>
            <p:nvPr/>
          </p:nvSpPr>
          <p:spPr>
            <a:xfrm>
              <a:off x="1043608" y="548680"/>
              <a:ext cx="1080120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1560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07704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>
              <a:stCxn id="3" idx="0"/>
              <a:endCxn id="2" idx="3"/>
            </p:cNvCxnSpPr>
            <p:nvPr/>
          </p:nvCxnSpPr>
          <p:spPr>
            <a:xfrm flipV="1">
              <a:off x="971600" y="1470620"/>
              <a:ext cx="230188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>
              <a:stCxn id="2" idx="5"/>
            </p:cNvCxnSpPr>
            <p:nvPr/>
          </p:nvCxnSpPr>
          <p:spPr>
            <a:xfrm>
              <a:off x="1965548" y="1470620"/>
              <a:ext cx="302196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/>
        </p:nvSpPr>
        <p:spPr>
          <a:xfrm>
            <a:off x="1043608" y="62068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1988840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1988840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491880" y="620688"/>
            <a:ext cx="2016224" cy="2160240"/>
            <a:chOff x="611560" y="548680"/>
            <a:chExt cx="2016224" cy="2160240"/>
          </a:xfrm>
        </p:grpSpPr>
        <p:sp>
          <p:nvSpPr>
            <p:cNvPr id="17" name="Овал 16"/>
            <p:cNvSpPr/>
            <p:nvPr/>
          </p:nvSpPr>
          <p:spPr>
            <a:xfrm>
              <a:off x="1043608" y="548680"/>
              <a:ext cx="1080120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11560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907704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>
              <a:stCxn id="18" idx="0"/>
              <a:endCxn id="17" idx="3"/>
            </p:cNvCxnSpPr>
            <p:nvPr/>
          </p:nvCxnSpPr>
          <p:spPr>
            <a:xfrm flipV="1">
              <a:off x="971600" y="1470620"/>
              <a:ext cx="230188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7" idx="5"/>
            </p:cNvCxnSpPr>
            <p:nvPr/>
          </p:nvCxnSpPr>
          <p:spPr>
            <a:xfrm>
              <a:off x="1965548" y="1470620"/>
              <a:ext cx="302196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Прямоугольник 21"/>
          <p:cNvSpPr/>
          <p:nvPr/>
        </p:nvSpPr>
        <p:spPr>
          <a:xfrm>
            <a:off x="3923928" y="692696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60032" y="2060848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63888" y="2060848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6300192" y="620688"/>
            <a:ext cx="2016224" cy="2160240"/>
            <a:chOff x="611560" y="548680"/>
            <a:chExt cx="2016224" cy="2160240"/>
          </a:xfrm>
        </p:grpSpPr>
        <p:sp>
          <p:nvSpPr>
            <p:cNvPr id="26" name="Овал 25"/>
            <p:cNvSpPr/>
            <p:nvPr/>
          </p:nvSpPr>
          <p:spPr>
            <a:xfrm>
              <a:off x="1043608" y="548680"/>
              <a:ext cx="1080120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11560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907704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>
              <a:stCxn id="27" idx="0"/>
              <a:endCxn id="26" idx="3"/>
            </p:cNvCxnSpPr>
            <p:nvPr/>
          </p:nvCxnSpPr>
          <p:spPr>
            <a:xfrm flipV="1">
              <a:off x="971600" y="1470620"/>
              <a:ext cx="230188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26" idx="5"/>
            </p:cNvCxnSpPr>
            <p:nvPr/>
          </p:nvCxnSpPr>
          <p:spPr>
            <a:xfrm>
              <a:off x="1965548" y="1470620"/>
              <a:ext cx="302196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Прямоугольник 30"/>
          <p:cNvSpPr/>
          <p:nvPr/>
        </p:nvSpPr>
        <p:spPr>
          <a:xfrm>
            <a:off x="6732240" y="692696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72200" y="2060848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668344" y="2060848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547664" y="3212976"/>
            <a:ext cx="2016224" cy="2160240"/>
            <a:chOff x="611560" y="548680"/>
            <a:chExt cx="2016224" cy="2160240"/>
          </a:xfrm>
        </p:grpSpPr>
        <p:sp>
          <p:nvSpPr>
            <p:cNvPr id="35" name="Овал 34"/>
            <p:cNvSpPr/>
            <p:nvPr/>
          </p:nvSpPr>
          <p:spPr>
            <a:xfrm>
              <a:off x="1043608" y="548680"/>
              <a:ext cx="1080120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11560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07704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6" idx="0"/>
              <a:endCxn id="35" idx="3"/>
            </p:cNvCxnSpPr>
            <p:nvPr/>
          </p:nvCxnSpPr>
          <p:spPr>
            <a:xfrm flipV="1">
              <a:off x="971600" y="1470620"/>
              <a:ext cx="230188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5" idx="5"/>
            </p:cNvCxnSpPr>
            <p:nvPr/>
          </p:nvCxnSpPr>
          <p:spPr>
            <a:xfrm>
              <a:off x="1965548" y="1470620"/>
              <a:ext cx="302196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1998820" y="3284984"/>
            <a:ext cx="915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15816" y="4653136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19672" y="4653136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4860032" y="3284984"/>
            <a:ext cx="2016224" cy="2160240"/>
            <a:chOff x="611560" y="548680"/>
            <a:chExt cx="2016224" cy="2160240"/>
          </a:xfrm>
        </p:grpSpPr>
        <p:sp>
          <p:nvSpPr>
            <p:cNvPr id="44" name="Овал 43"/>
            <p:cNvSpPr/>
            <p:nvPr/>
          </p:nvSpPr>
          <p:spPr>
            <a:xfrm>
              <a:off x="1043608" y="548680"/>
              <a:ext cx="1080120" cy="1080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11560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907704" y="1988840"/>
              <a:ext cx="720080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>
              <a:stCxn id="45" idx="0"/>
              <a:endCxn id="44" idx="3"/>
            </p:cNvCxnSpPr>
            <p:nvPr/>
          </p:nvCxnSpPr>
          <p:spPr>
            <a:xfrm flipV="1">
              <a:off x="971600" y="1470620"/>
              <a:ext cx="230188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44" idx="5"/>
            </p:cNvCxnSpPr>
            <p:nvPr/>
          </p:nvCxnSpPr>
          <p:spPr>
            <a:xfrm>
              <a:off x="1965548" y="1470620"/>
              <a:ext cx="302196" cy="518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48"/>
          <p:cNvSpPr/>
          <p:nvPr/>
        </p:nvSpPr>
        <p:spPr>
          <a:xfrm>
            <a:off x="5292080" y="335699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228184" y="4725144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932040" y="4725144"/>
            <a:ext cx="5760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2" grpId="0"/>
      <p:bldP spid="23" grpId="0"/>
      <p:bldP spid="24" grpId="0"/>
      <p:bldP spid="31" grpId="0"/>
      <p:bldP spid="32" grpId="0"/>
      <p:bldP spid="33" grpId="0"/>
      <p:bldP spid="40" grpId="0"/>
      <p:bldP spid="41" grpId="0"/>
      <p:bldP spid="42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ёлка для математик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060335"/>
            <a:ext cx="3356815" cy="5217847"/>
          </a:xfrm>
          <a:prstGeom prst="rect">
            <a:avLst/>
          </a:prstGeom>
        </p:spPr>
      </p:pic>
      <p:pic>
        <p:nvPicPr>
          <p:cNvPr id="8" name="Рисунок 7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>
            <a:off x="2555776" y="2996952"/>
            <a:ext cx="792088" cy="772423"/>
          </a:xfrm>
          <a:prstGeom prst="rect">
            <a:avLst/>
          </a:prstGeom>
        </p:spPr>
      </p:pic>
      <p:pic>
        <p:nvPicPr>
          <p:cNvPr id="9" name="Рисунок 8" descr="шиш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9072" y="2060848"/>
            <a:ext cx="701479" cy="772423"/>
          </a:xfrm>
          <a:prstGeom prst="rect">
            <a:avLst/>
          </a:prstGeom>
        </p:spPr>
      </p:pic>
      <p:pic>
        <p:nvPicPr>
          <p:cNvPr id="10" name="Рисунок 9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>
            <a:off x="3059832" y="3933056"/>
            <a:ext cx="792088" cy="772423"/>
          </a:xfrm>
          <a:prstGeom prst="rect">
            <a:avLst/>
          </a:prstGeom>
        </p:spPr>
      </p:pic>
      <p:pic>
        <p:nvPicPr>
          <p:cNvPr id="11" name="Рисунок 10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>
            <a:off x="2915816" y="4941168"/>
            <a:ext cx="792088" cy="772423"/>
          </a:xfrm>
          <a:prstGeom prst="rect">
            <a:avLst/>
          </a:prstGeom>
        </p:spPr>
      </p:pic>
      <p:pic>
        <p:nvPicPr>
          <p:cNvPr id="12" name="Рисунок 11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 flipH="1">
            <a:off x="1259632" y="3140968"/>
            <a:ext cx="936104" cy="772423"/>
          </a:xfrm>
          <a:prstGeom prst="rect">
            <a:avLst/>
          </a:prstGeom>
        </p:spPr>
      </p:pic>
      <p:pic>
        <p:nvPicPr>
          <p:cNvPr id="13" name="Рисунок 12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 flipH="1">
            <a:off x="1403648" y="2204864"/>
            <a:ext cx="936104" cy="772423"/>
          </a:xfrm>
          <a:prstGeom prst="rect">
            <a:avLst/>
          </a:prstGeom>
        </p:spPr>
      </p:pic>
      <p:pic>
        <p:nvPicPr>
          <p:cNvPr id="14" name="Рисунок 13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 flipH="1">
            <a:off x="1115616" y="4077072"/>
            <a:ext cx="936104" cy="772423"/>
          </a:xfrm>
          <a:prstGeom prst="rect">
            <a:avLst/>
          </a:prstGeom>
        </p:spPr>
      </p:pic>
      <p:pic>
        <p:nvPicPr>
          <p:cNvPr id="15" name="Рисунок 14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 flipH="1">
            <a:off x="1187624" y="5013176"/>
            <a:ext cx="936104" cy="772423"/>
          </a:xfrm>
          <a:prstGeom prst="rect">
            <a:avLst/>
          </a:prstGeom>
        </p:spPr>
      </p:pic>
      <p:pic>
        <p:nvPicPr>
          <p:cNvPr id="16" name="Рисунок 15" descr="Сорока (1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548680"/>
            <a:ext cx="2088232" cy="149057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43608" y="764704"/>
            <a:ext cx="681597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200" b="1" cap="none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" pitchFamily="18" charset="0"/>
              </a:rPr>
              <a:t>20</a:t>
            </a:r>
            <a:endParaRPr lang="ru-RU" sz="3200" b="1" cap="none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47664" y="2348880"/>
            <a:ext cx="7008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17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31640" y="5085184"/>
            <a:ext cx="7008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15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59631" y="4221088"/>
            <a:ext cx="7008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14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03648" y="3284984"/>
            <a:ext cx="7008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19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27784" y="2132856"/>
            <a:ext cx="4427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3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99792" y="3068960"/>
            <a:ext cx="4427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1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03848" y="4077072"/>
            <a:ext cx="4427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6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059832" y="5013176"/>
            <a:ext cx="4427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5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1" name="Рисунок 40" descr="ёлка для математик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132343"/>
            <a:ext cx="3356815" cy="5217847"/>
          </a:xfrm>
          <a:prstGeom prst="rect">
            <a:avLst/>
          </a:prstGeom>
        </p:spPr>
      </p:pic>
      <p:pic>
        <p:nvPicPr>
          <p:cNvPr id="42" name="Рисунок 41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>
            <a:off x="6588224" y="3068960"/>
            <a:ext cx="792088" cy="772423"/>
          </a:xfrm>
          <a:prstGeom prst="rect">
            <a:avLst/>
          </a:prstGeom>
        </p:spPr>
      </p:pic>
      <p:pic>
        <p:nvPicPr>
          <p:cNvPr id="43" name="Рисунок 42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>
            <a:off x="6516216" y="2132856"/>
            <a:ext cx="792088" cy="772423"/>
          </a:xfrm>
          <a:prstGeom prst="rect">
            <a:avLst/>
          </a:prstGeom>
        </p:spPr>
      </p:pic>
      <p:pic>
        <p:nvPicPr>
          <p:cNvPr id="44" name="Рисунок 43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>
            <a:off x="7092280" y="4005064"/>
            <a:ext cx="792088" cy="772423"/>
          </a:xfrm>
          <a:prstGeom prst="rect">
            <a:avLst/>
          </a:prstGeom>
        </p:spPr>
      </p:pic>
      <p:pic>
        <p:nvPicPr>
          <p:cNvPr id="45" name="Рисунок 44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>
            <a:off x="6948264" y="5013176"/>
            <a:ext cx="792088" cy="772423"/>
          </a:xfrm>
          <a:prstGeom prst="rect">
            <a:avLst/>
          </a:prstGeom>
        </p:spPr>
      </p:pic>
      <p:pic>
        <p:nvPicPr>
          <p:cNvPr id="46" name="Рисунок 45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 flipH="1">
            <a:off x="5364088" y="3140968"/>
            <a:ext cx="936104" cy="772423"/>
          </a:xfrm>
          <a:prstGeom prst="rect">
            <a:avLst/>
          </a:prstGeom>
        </p:spPr>
      </p:pic>
      <p:pic>
        <p:nvPicPr>
          <p:cNvPr id="47" name="Рисунок 46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 flipH="1">
            <a:off x="5436096" y="2276872"/>
            <a:ext cx="936104" cy="772423"/>
          </a:xfrm>
          <a:prstGeom prst="rect">
            <a:avLst/>
          </a:prstGeom>
        </p:spPr>
      </p:pic>
      <p:pic>
        <p:nvPicPr>
          <p:cNvPr id="48" name="Рисунок 47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 flipH="1">
            <a:off x="5148064" y="4149080"/>
            <a:ext cx="936104" cy="772423"/>
          </a:xfrm>
          <a:prstGeom prst="rect">
            <a:avLst/>
          </a:prstGeom>
        </p:spPr>
      </p:pic>
      <p:pic>
        <p:nvPicPr>
          <p:cNvPr id="49" name="Рисунок 48" descr="шишка.gif"/>
          <p:cNvPicPr>
            <a:picLocks noChangeAspect="1"/>
          </p:cNvPicPr>
          <p:nvPr/>
        </p:nvPicPr>
        <p:blipFill>
          <a:blip r:embed="rId3" cstate="print"/>
          <a:srcRect b="11141"/>
          <a:stretch>
            <a:fillRect/>
          </a:stretch>
        </p:blipFill>
        <p:spPr>
          <a:xfrm flipH="1">
            <a:off x="5220072" y="5085184"/>
            <a:ext cx="936104" cy="772423"/>
          </a:xfrm>
          <a:prstGeom prst="rect">
            <a:avLst/>
          </a:prstGeom>
        </p:spPr>
      </p:pic>
      <p:pic>
        <p:nvPicPr>
          <p:cNvPr id="50" name="Рисунок 49" descr="Сорока (1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620688"/>
            <a:ext cx="2088232" cy="1490573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5076056" y="836712"/>
            <a:ext cx="681597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200" b="1" cap="none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" pitchFamily="18" charset="0"/>
              </a:rPr>
              <a:t>50</a:t>
            </a:r>
            <a:endParaRPr lang="ru-RU" sz="3200" b="1" cap="none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645257" y="2204864"/>
            <a:ext cx="4427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2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493129" y="5157192"/>
            <a:ext cx="4427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6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221322" y="4077072"/>
            <a:ext cx="4427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1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37146" y="3212976"/>
            <a:ext cx="4427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8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580112" y="2348880"/>
            <a:ext cx="7008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48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588224" y="3140968"/>
            <a:ext cx="7008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42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364088" y="4221088"/>
            <a:ext cx="7008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49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963238" y="5085184"/>
            <a:ext cx="7008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44</a:t>
            </a:r>
            <a:endParaRPr lang="ru-RU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/>
      <p:bldP spid="37" grpId="0"/>
      <p:bldP spid="38" grpId="0"/>
      <p:bldP spid="39" grpId="0"/>
      <p:bldP spid="40" grpId="0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76470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76470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+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76470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76470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=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76470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3568" y="2204864"/>
          <a:ext cx="7848869" cy="2464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5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8213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8213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8213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83568" y="2348880"/>
            <a:ext cx="22978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слагаемое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3140968"/>
            <a:ext cx="22978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слагаемое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29141" y="3933056"/>
            <a:ext cx="14627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сумма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2204864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2996952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67944" y="2204864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79912" y="3861048"/>
            <a:ext cx="10801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17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2204864"/>
            <a:ext cx="12961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12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16016" y="2996952"/>
            <a:ext cx="10801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16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652120" y="2204864"/>
            <a:ext cx="10801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30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52120" y="3861048"/>
            <a:ext cx="10801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38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88224" y="3861048"/>
            <a:ext cx="11521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28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88224" y="2996952"/>
            <a:ext cx="12241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24328" y="3861048"/>
            <a:ext cx="1008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64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52320" y="2996952"/>
            <a:ext cx="12961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60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43808" y="3861048"/>
            <a:ext cx="966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15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95936" y="2996952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8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88024" y="3861048"/>
            <a:ext cx="966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28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868144" y="2996952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8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04248" y="2204864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8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740352" y="2204864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rot="2288745">
            <a:off x="1479024" y="1445159"/>
            <a:ext cx="2160240" cy="122413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4283968" y="1772816"/>
            <a:ext cx="1152128" cy="1512168"/>
          </a:xfrm>
          <a:prstGeom prst="pentagon">
            <a:avLst/>
          </a:prstGeom>
          <a:solidFill>
            <a:srgbClr val="FF99FF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907704" y="4293096"/>
            <a:ext cx="1368152" cy="13681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5868144" y="2852936"/>
            <a:ext cx="1512168" cy="2376264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27239" y="476672"/>
            <a:ext cx="57711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Какая фигура лишняя?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27239" y="476672"/>
            <a:ext cx="57711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Какая фигура лишняя?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grpSp>
        <p:nvGrpSpPr>
          <p:cNvPr id="2" name="Группа 12"/>
          <p:cNvGrpSpPr/>
          <p:nvPr/>
        </p:nvGrpSpPr>
        <p:grpSpPr>
          <a:xfrm>
            <a:off x="971600" y="1988840"/>
            <a:ext cx="1440160" cy="1440160"/>
            <a:chOff x="971600" y="1988840"/>
            <a:chExt cx="1440160" cy="1440160"/>
          </a:xfrm>
        </p:grpSpPr>
        <p:sp>
          <p:nvSpPr>
            <p:cNvPr id="8" name="Овал 7"/>
            <p:cNvSpPr/>
            <p:nvPr/>
          </p:nvSpPr>
          <p:spPr>
            <a:xfrm>
              <a:off x="971600" y="1988840"/>
              <a:ext cx="1440160" cy="14401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90770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18762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>
              <a:off x="1619672" y="2636912"/>
              <a:ext cx="144016" cy="288032"/>
            </a:xfrm>
            <a:prstGeom prst="triangle">
              <a:avLst/>
            </a:prstGeom>
            <a:solidFill>
              <a:srgbClr val="FF99FF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75656" y="3068960"/>
              <a:ext cx="432048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1835696" y="4581128"/>
            <a:ext cx="1440160" cy="1440160"/>
            <a:chOff x="971600" y="1988840"/>
            <a:chExt cx="1440160" cy="1440160"/>
          </a:xfrm>
        </p:grpSpPr>
        <p:sp>
          <p:nvSpPr>
            <p:cNvPr id="15" name="Овал 14"/>
            <p:cNvSpPr/>
            <p:nvPr/>
          </p:nvSpPr>
          <p:spPr>
            <a:xfrm>
              <a:off x="971600" y="1988840"/>
              <a:ext cx="1440160" cy="14401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90770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118762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>
              <a:off x="1619672" y="2636912"/>
              <a:ext cx="144016" cy="288032"/>
            </a:xfrm>
            <a:prstGeom prst="triangle">
              <a:avLst/>
            </a:prstGeom>
            <a:solidFill>
              <a:srgbClr val="FF99FF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475656" y="3068960"/>
              <a:ext cx="432048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19"/>
          <p:cNvGrpSpPr/>
          <p:nvPr/>
        </p:nvGrpSpPr>
        <p:grpSpPr>
          <a:xfrm>
            <a:off x="2771800" y="1988840"/>
            <a:ext cx="1440160" cy="1440160"/>
            <a:chOff x="971600" y="1988840"/>
            <a:chExt cx="1440160" cy="1440160"/>
          </a:xfrm>
        </p:grpSpPr>
        <p:sp>
          <p:nvSpPr>
            <p:cNvPr id="21" name="Овал 20"/>
            <p:cNvSpPr/>
            <p:nvPr/>
          </p:nvSpPr>
          <p:spPr>
            <a:xfrm>
              <a:off x="971600" y="1988840"/>
              <a:ext cx="1440160" cy="14401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90770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18762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Равнобедренный треугольник 23"/>
            <p:cNvSpPr/>
            <p:nvPr/>
          </p:nvSpPr>
          <p:spPr>
            <a:xfrm>
              <a:off x="1619672" y="2636912"/>
              <a:ext cx="144016" cy="288032"/>
            </a:xfrm>
            <a:prstGeom prst="triangle">
              <a:avLst/>
            </a:prstGeom>
            <a:solidFill>
              <a:srgbClr val="FF99FF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475656" y="3068960"/>
              <a:ext cx="432048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49"/>
          <p:cNvGrpSpPr/>
          <p:nvPr/>
        </p:nvGrpSpPr>
        <p:grpSpPr>
          <a:xfrm>
            <a:off x="4644008" y="1988840"/>
            <a:ext cx="1440160" cy="1440160"/>
            <a:chOff x="4644008" y="1988840"/>
            <a:chExt cx="1440160" cy="1440160"/>
          </a:xfrm>
        </p:grpSpPr>
        <p:sp>
          <p:nvSpPr>
            <p:cNvPr id="27" name="Овал 26"/>
            <p:cNvSpPr/>
            <p:nvPr/>
          </p:nvSpPr>
          <p:spPr>
            <a:xfrm>
              <a:off x="4644008" y="1988840"/>
              <a:ext cx="1440160" cy="14401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5580112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4860032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Равнобедренный треугольник 29"/>
            <p:cNvSpPr/>
            <p:nvPr/>
          </p:nvSpPr>
          <p:spPr>
            <a:xfrm flipV="1">
              <a:off x="5292080" y="2636912"/>
              <a:ext cx="144016" cy="288032"/>
            </a:xfrm>
            <a:prstGeom prst="triangle">
              <a:avLst/>
            </a:prstGeom>
            <a:solidFill>
              <a:srgbClr val="FF99FF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148064" y="3068960"/>
              <a:ext cx="432048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1"/>
          <p:cNvGrpSpPr/>
          <p:nvPr/>
        </p:nvGrpSpPr>
        <p:grpSpPr>
          <a:xfrm>
            <a:off x="6588224" y="1988840"/>
            <a:ext cx="1440160" cy="1440160"/>
            <a:chOff x="971600" y="1988840"/>
            <a:chExt cx="1440160" cy="1440160"/>
          </a:xfrm>
        </p:grpSpPr>
        <p:sp>
          <p:nvSpPr>
            <p:cNvPr id="33" name="Овал 32"/>
            <p:cNvSpPr/>
            <p:nvPr/>
          </p:nvSpPr>
          <p:spPr>
            <a:xfrm>
              <a:off x="971600" y="1988840"/>
              <a:ext cx="1440160" cy="14401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90770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18762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>
              <a:off x="1619672" y="2636912"/>
              <a:ext cx="144016" cy="288032"/>
            </a:xfrm>
            <a:prstGeom prst="triangle">
              <a:avLst/>
            </a:prstGeom>
            <a:solidFill>
              <a:srgbClr val="FF99FF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475656" y="3068960"/>
              <a:ext cx="432048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37"/>
          <p:cNvGrpSpPr/>
          <p:nvPr/>
        </p:nvGrpSpPr>
        <p:grpSpPr>
          <a:xfrm>
            <a:off x="6084168" y="4581128"/>
            <a:ext cx="1440160" cy="1440160"/>
            <a:chOff x="971600" y="1988840"/>
            <a:chExt cx="1440160" cy="1440160"/>
          </a:xfrm>
        </p:grpSpPr>
        <p:sp>
          <p:nvSpPr>
            <p:cNvPr id="39" name="Овал 38"/>
            <p:cNvSpPr/>
            <p:nvPr/>
          </p:nvSpPr>
          <p:spPr>
            <a:xfrm>
              <a:off x="971600" y="1988840"/>
              <a:ext cx="1440160" cy="14401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90770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118762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Равнобедренный треугольник 41"/>
            <p:cNvSpPr/>
            <p:nvPr/>
          </p:nvSpPr>
          <p:spPr>
            <a:xfrm>
              <a:off x="1619672" y="2636912"/>
              <a:ext cx="144016" cy="288032"/>
            </a:xfrm>
            <a:prstGeom prst="triangle">
              <a:avLst/>
            </a:prstGeom>
            <a:solidFill>
              <a:srgbClr val="FF99FF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475656" y="3068960"/>
              <a:ext cx="432048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43"/>
          <p:cNvGrpSpPr/>
          <p:nvPr/>
        </p:nvGrpSpPr>
        <p:grpSpPr>
          <a:xfrm>
            <a:off x="3995936" y="4581128"/>
            <a:ext cx="1440160" cy="1440160"/>
            <a:chOff x="971600" y="1988840"/>
            <a:chExt cx="1440160" cy="1440160"/>
          </a:xfrm>
        </p:grpSpPr>
        <p:sp>
          <p:nvSpPr>
            <p:cNvPr id="45" name="Овал 44"/>
            <p:cNvSpPr/>
            <p:nvPr/>
          </p:nvSpPr>
          <p:spPr>
            <a:xfrm>
              <a:off x="971600" y="1988840"/>
              <a:ext cx="1440160" cy="144016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90770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187624" y="2348880"/>
              <a:ext cx="216024" cy="4320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Равнобедренный треугольник 47"/>
            <p:cNvSpPr/>
            <p:nvPr/>
          </p:nvSpPr>
          <p:spPr>
            <a:xfrm>
              <a:off x="1619672" y="2636912"/>
              <a:ext cx="144016" cy="288032"/>
            </a:xfrm>
            <a:prstGeom prst="triangle">
              <a:avLst/>
            </a:prstGeom>
            <a:solidFill>
              <a:srgbClr val="FF99FF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475656" y="3068960"/>
              <a:ext cx="432048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9675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/>
              </a:rPr>
              <a:t>http://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/>
              </a:rPr>
              <a:t>sonlive.ru/wp-content/uploads/2010/08/elka.jpg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http://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dasha46.narod.ru/Encyclopedic_Knowledge/Biology/Animals/Birds/2/Soroka1.jpg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636912"/>
            <a:ext cx="63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http://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s51.radikal.ru/i133/1211/45/4e8721850336.png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335699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(Фон картинок удалён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фотошопе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ьная доск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школьная доска</Template>
  <TotalTime>76</TotalTime>
  <Words>94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школьная доска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10</cp:revision>
  <dcterms:created xsi:type="dcterms:W3CDTF">2011-11-29T21:05:22Z</dcterms:created>
  <dcterms:modified xsi:type="dcterms:W3CDTF">2014-01-26T10:18:23Z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TC300061411049</vt:lpwstr>
  </property>
</Properties>
</file>