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57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5761A-D48C-46D5-98B4-C549CBABF529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B4D87-C584-4914-BEF2-3B3A6EA05E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B4D87-C584-4914-BEF2-3B3A6EA05E6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Учитель</a:t>
            </a:r>
            <a:r>
              <a:rPr lang="ru-RU" baseline="0" dirty="0" smtClean="0"/>
              <a:t> читает загадки. Дети отгадывают животного.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B4D87-C584-4914-BEF2-3B3A6EA05E6B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FC01F-0557-4DD9-B57F-95BC18754DC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48BF-E26D-4A2D-B55E-5FBAAC2C3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FC01F-0557-4DD9-B57F-95BC18754DC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48BF-E26D-4A2D-B55E-5FBAAC2C3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FC01F-0557-4DD9-B57F-95BC18754DC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48BF-E26D-4A2D-B55E-5FBAAC2C3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FC01F-0557-4DD9-B57F-95BC18754DC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48BF-E26D-4A2D-B55E-5FBAAC2C3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FC01F-0557-4DD9-B57F-95BC18754DC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48BF-E26D-4A2D-B55E-5FBAAC2C3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FC01F-0557-4DD9-B57F-95BC18754DC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48BF-E26D-4A2D-B55E-5FBAAC2C3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FC01F-0557-4DD9-B57F-95BC18754DC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48BF-E26D-4A2D-B55E-5FBAAC2C3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FC01F-0557-4DD9-B57F-95BC18754DC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48BF-E26D-4A2D-B55E-5FBAAC2C3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FC01F-0557-4DD9-B57F-95BC18754DC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48BF-E26D-4A2D-B55E-5FBAAC2C3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FC01F-0557-4DD9-B57F-95BC18754DC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48BF-E26D-4A2D-B55E-5FBAAC2C3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FC01F-0557-4DD9-B57F-95BC18754DC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48BF-E26D-4A2D-B55E-5FBAAC2C3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FC01F-0557-4DD9-B57F-95BC18754DC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848BF-E26D-4A2D-B55E-5FBAAC2C3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&#1044;&#1048;&#1057;&#1050;&#1048;\&#1041;&#1080;&#1073;&#1086;&#1083;&#1077;&#1090;&#1086;&#1074;&#1072;%203&#1082;&#1083;\028%20-%20Unit%202,%20Lesson%2019,%20Exercise%201.mp3" TargetMode="Externa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gif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266429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Lesson 20.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“Enjoy English”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Урок английского языка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в 3-ем классе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Учитель: Куликова Т.А.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4" descr="http://stranamasterov.ru/files/u31993/mishki-99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4797152"/>
            <a:ext cx="3895725" cy="1419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vatgia.com/raovat_pictures/1/wvt13340249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714356"/>
            <a:ext cx="7995676" cy="53304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the words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70911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Meat, drink, eat, Tuesday, teacher, speak, clean, books, farm, shirt, game, girl, jeans, that, bring, dirty, short, where, why, who, Saturday.</a:t>
            </a:r>
            <a:endParaRPr 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ea</a:t>
            </a:r>
            <a:endParaRPr lang="en-US" sz="4800" dirty="0" smtClean="0"/>
          </a:p>
          <a:p>
            <a:pPr algn="ctr">
              <a:buNone/>
            </a:pPr>
            <a:r>
              <a:rPr 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[ </a:t>
            </a:r>
            <a:r>
              <a:rPr lang="en-US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:]                            [e] </a:t>
            </a:r>
          </a:p>
          <a:p>
            <a:pPr algn="ctr">
              <a:buNone/>
            </a:pPr>
            <a:r>
              <a:rPr lang="en-US" dirty="0" smtClean="0"/>
              <a:t>                                     bread</a:t>
            </a:r>
          </a:p>
          <a:p>
            <a:pPr algn="ctr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head</a:t>
            </a:r>
          </a:p>
          <a:p>
            <a:pPr algn="ctr">
              <a:buNone/>
            </a:pPr>
            <a:r>
              <a:rPr lang="en-US" dirty="0" smtClean="0"/>
              <a:t>                                         healthy</a:t>
            </a:r>
          </a:p>
          <a:p>
            <a:pPr algn="ctr">
              <a:buNone/>
            </a:pPr>
            <a:r>
              <a:rPr lang="en-US" dirty="0" smtClean="0"/>
              <a:t>                                           breakfast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3851920" y="4005064"/>
            <a:ext cx="57606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716016" y="4005064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What do you like to eat </a:t>
            </a:r>
            <a:r>
              <a:rPr lang="en-US" b="1" dirty="0" smtClean="0">
                <a:solidFill>
                  <a:srgbClr val="FF0000"/>
                </a:solidFill>
              </a:rPr>
              <a:t>for</a:t>
            </a:r>
            <a:r>
              <a:rPr lang="en-US" dirty="0" smtClean="0"/>
              <a:t> breakfast?</a:t>
            </a:r>
            <a:endParaRPr lang="ru-RU" dirty="0"/>
          </a:p>
        </p:txBody>
      </p:sp>
      <p:pic>
        <p:nvPicPr>
          <p:cNvPr id="1026" name="Picture 2" descr="http://im2-tub-ru.yandex.net/i?id=2717283-6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1762125" cy="1428750"/>
          </a:xfrm>
          <a:prstGeom prst="rect">
            <a:avLst/>
          </a:prstGeom>
          <a:noFill/>
        </p:spPr>
      </p:pic>
      <p:pic>
        <p:nvPicPr>
          <p:cNvPr id="1028" name="Picture 4" descr="http://im0-tub-ru.yandex.net/i?id=40781908-05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628800"/>
            <a:ext cx="1905000" cy="1428750"/>
          </a:xfrm>
          <a:prstGeom prst="rect">
            <a:avLst/>
          </a:prstGeom>
          <a:noFill/>
        </p:spPr>
      </p:pic>
      <p:pic>
        <p:nvPicPr>
          <p:cNvPr id="1030" name="Picture 6" descr="http://im7-tub-ru.yandex.net/i?id=419014395-60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1628800"/>
            <a:ext cx="1771650" cy="1428750"/>
          </a:xfrm>
          <a:prstGeom prst="rect">
            <a:avLst/>
          </a:prstGeom>
          <a:noFill/>
        </p:spPr>
      </p:pic>
      <p:pic>
        <p:nvPicPr>
          <p:cNvPr id="1032" name="Picture 8" descr="http://im3-tub-ru.yandex.net/i?id=468683056-19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3429000"/>
            <a:ext cx="1905000" cy="1428750"/>
          </a:xfrm>
          <a:prstGeom prst="rect">
            <a:avLst/>
          </a:prstGeom>
          <a:noFill/>
        </p:spPr>
      </p:pic>
      <p:pic>
        <p:nvPicPr>
          <p:cNvPr id="1034" name="Picture 10" descr="http://im7-tub-ru.yandex.net/i?id=155258565-53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40" y="3501008"/>
            <a:ext cx="1905000" cy="1428750"/>
          </a:xfrm>
          <a:prstGeom prst="rect">
            <a:avLst/>
          </a:prstGeom>
          <a:noFill/>
        </p:spPr>
      </p:pic>
      <p:pic>
        <p:nvPicPr>
          <p:cNvPr id="1036" name="Picture 12" descr="http://im5-tub-ru.yandex.net/i?id=403831040-59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15125" y="5085184"/>
            <a:ext cx="2428875" cy="1428750"/>
          </a:xfrm>
          <a:prstGeom prst="rect">
            <a:avLst/>
          </a:prstGeom>
          <a:noFill/>
        </p:spPr>
      </p:pic>
      <p:pic>
        <p:nvPicPr>
          <p:cNvPr id="1038" name="Picture 14" descr="http://im2-tub-ru.yandex.net/i?id=207747153-63-72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5429250"/>
            <a:ext cx="1905000" cy="1428750"/>
          </a:xfrm>
          <a:prstGeom prst="rect">
            <a:avLst/>
          </a:prstGeom>
          <a:noFill/>
        </p:spPr>
      </p:pic>
      <p:pic>
        <p:nvPicPr>
          <p:cNvPr id="1040" name="Picture 16" descr="http://im2-tub-ru.yandex.net/i?id=269083406-13-72&amp;n=2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11760" y="5229200"/>
            <a:ext cx="1819275" cy="1428750"/>
          </a:xfrm>
          <a:prstGeom prst="rect">
            <a:avLst/>
          </a:prstGeom>
          <a:noFill/>
        </p:spPr>
      </p:pic>
      <p:pic>
        <p:nvPicPr>
          <p:cNvPr id="1042" name="Picture 18" descr="http://im8-tub-ru.yandex.net/i?id=149689439-68-72&amp;n=2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84168" y="3501008"/>
            <a:ext cx="1905000" cy="1428750"/>
          </a:xfrm>
          <a:prstGeom prst="rect">
            <a:avLst/>
          </a:prstGeom>
          <a:noFill/>
        </p:spPr>
      </p:pic>
      <p:pic>
        <p:nvPicPr>
          <p:cNvPr id="1044" name="Picture 20" descr="http://im6-tub-ru.yandex.net/i?id=155129396-62-72&amp;n=2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004048" y="5057800"/>
            <a:ext cx="1800200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T.B.ex.1p.32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en-US" b="1" dirty="0" smtClean="0"/>
              <a:t>May I have (some)…….?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Можно мне немного……?</a:t>
            </a:r>
          </a:p>
          <a:p>
            <a:r>
              <a:rPr lang="en-US" b="1" dirty="0" smtClean="0"/>
              <a:t>Here you are.</a:t>
            </a:r>
            <a:endParaRPr lang="ru-RU" b="1" dirty="0" smtClean="0"/>
          </a:p>
          <a:p>
            <a:r>
              <a:rPr lang="ru-RU" b="1" dirty="0" smtClean="0">
                <a:solidFill>
                  <a:srgbClr val="002060"/>
                </a:solidFill>
              </a:rPr>
              <a:t>Вот, пожалуйста.</a:t>
            </a: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/>
              <a:t>You are welcome.</a:t>
            </a:r>
            <a:endParaRPr lang="ru-RU" b="1" dirty="0" smtClean="0"/>
          </a:p>
          <a:p>
            <a:r>
              <a:rPr lang="ru-RU" b="1" dirty="0" smtClean="0">
                <a:solidFill>
                  <a:srgbClr val="002060"/>
                </a:solidFill>
              </a:rPr>
              <a:t>На здоровье!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W.B.ex.2p.23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9458" name="Picture 2" descr="http://img1.liveinternet.ru/images/attach/c/7/98/711/98711807_large_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126566"/>
            <a:ext cx="4425702" cy="3540563"/>
          </a:xfrm>
          <a:prstGeom prst="rect">
            <a:avLst/>
          </a:prstGeom>
          <a:noFill/>
        </p:spPr>
      </p:pic>
      <p:pic>
        <p:nvPicPr>
          <p:cNvPr id="5" name="028 - Unit 2, Lesson 19, Exercise 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452320" y="764704"/>
            <a:ext cx="576064" cy="5760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30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the parts of the body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 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kangaroo</a:t>
            </a:r>
            <a:endParaRPr lang="ru-RU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482" name="Picture 2" descr="http://www.sunhome.ru/UsersGallery/082012/kengur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714488"/>
            <a:ext cx="5904656" cy="4436649"/>
          </a:xfrm>
          <a:prstGeom prst="rect">
            <a:avLst/>
          </a:prstGeom>
          <a:noFill/>
        </p:spPr>
      </p:pic>
      <p:cxnSp>
        <p:nvCxnSpPr>
          <p:cNvPr id="5" name="Прямая со стрелкой 4"/>
          <p:cNvCxnSpPr/>
          <p:nvPr/>
        </p:nvCxnSpPr>
        <p:spPr>
          <a:xfrm>
            <a:off x="857224" y="2071678"/>
            <a:ext cx="250033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714348" y="3357562"/>
            <a:ext cx="271464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>
            <a:off x="5572132" y="3500438"/>
            <a:ext cx="278608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785786" y="3714752"/>
            <a:ext cx="2714644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>
            <a:off x="4000496" y="3429000"/>
            <a:ext cx="4000528" cy="22145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5760640" cy="1143000"/>
          </a:xfrm>
        </p:spPr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Fill the letters</a:t>
            </a:r>
            <a:endParaRPr lang="ru-RU" sz="48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T… …</a:t>
            </a:r>
            <a:r>
              <a:rPr lang="en-US" dirty="0" err="1" smtClean="0"/>
              <a:t>th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Ea…s</a:t>
            </a:r>
          </a:p>
          <a:p>
            <a:pPr>
              <a:buNone/>
            </a:pPr>
            <a:r>
              <a:rPr lang="en-US" dirty="0" smtClean="0"/>
              <a:t>N…se</a:t>
            </a:r>
          </a:p>
          <a:p>
            <a:pPr>
              <a:buNone/>
            </a:pPr>
            <a:r>
              <a:rPr lang="en-US" dirty="0" err="1" smtClean="0"/>
              <a:t>Fa</a:t>
            </a:r>
            <a:r>
              <a:rPr lang="en-US" dirty="0" smtClean="0"/>
              <a:t>…e</a:t>
            </a:r>
          </a:p>
          <a:p>
            <a:pPr>
              <a:buNone/>
            </a:pPr>
            <a:r>
              <a:rPr lang="en-US" dirty="0" err="1" smtClean="0"/>
              <a:t>Ey</a:t>
            </a:r>
            <a:r>
              <a:rPr lang="en-US" dirty="0" smtClean="0"/>
              <a:t>…s</a:t>
            </a:r>
          </a:p>
          <a:p>
            <a:pPr>
              <a:buNone/>
            </a:pPr>
            <a:r>
              <a:rPr lang="en-US" dirty="0" smtClean="0"/>
              <a:t>Ne… …</a:t>
            </a:r>
          </a:p>
          <a:p>
            <a:pPr>
              <a:buNone/>
            </a:pPr>
            <a:r>
              <a:rPr lang="en-US" dirty="0" smtClean="0"/>
              <a:t>Ta…l</a:t>
            </a:r>
            <a:endParaRPr lang="ru-RU" dirty="0"/>
          </a:p>
        </p:txBody>
      </p:sp>
      <p:pic>
        <p:nvPicPr>
          <p:cNvPr id="21506" name="Picture 2" descr="http://proza.kz/images/works/2/2/2259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196752"/>
            <a:ext cx="1104900" cy="3886201"/>
          </a:xfrm>
          <a:prstGeom prst="rect">
            <a:avLst/>
          </a:prstGeom>
          <a:noFill/>
        </p:spPr>
      </p:pic>
      <p:pic>
        <p:nvPicPr>
          <p:cNvPr id="21508" name="Picture 4" descr="http://img10.proshkolu.ru/content/media/pic/std/4000000/3041000/3040915-77dc0d738914db9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143500"/>
            <a:ext cx="2667000" cy="1714500"/>
          </a:xfrm>
          <a:prstGeom prst="rect">
            <a:avLst/>
          </a:prstGeom>
          <a:noFill/>
        </p:spPr>
      </p:pic>
      <p:pic>
        <p:nvPicPr>
          <p:cNvPr id="21510" name="Picture 6" descr="http://www.design-warez.ru/uploads/posts/2009-06/1244380727_734a2742ab21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639484"/>
            <a:ext cx="2808312" cy="3218516"/>
          </a:xfrm>
          <a:prstGeom prst="rect">
            <a:avLst/>
          </a:prstGeom>
          <a:noFill/>
        </p:spPr>
      </p:pic>
      <p:pic>
        <p:nvPicPr>
          <p:cNvPr id="21512" name="Picture 8" descr="http://www.homesticker.ru/katalog/91236/070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476672"/>
            <a:ext cx="2736303" cy="27363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it ???</a:t>
            </a: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2" name="Picture 4" descr="http://www.podkat.ru/uploads/posts/2009-12/thumbs/1260889630_fox57_1600x12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3" y="3969212"/>
            <a:ext cx="3571900" cy="2674467"/>
          </a:xfrm>
          <a:prstGeom prst="rect">
            <a:avLst/>
          </a:prstGeom>
          <a:noFill/>
        </p:spPr>
      </p:pic>
      <p:pic>
        <p:nvPicPr>
          <p:cNvPr id="2054" name="Picture 6" descr="http://banana.by/uploads/posts/1213284361_19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4000504"/>
            <a:ext cx="4000496" cy="2648681"/>
          </a:xfrm>
          <a:prstGeom prst="rect">
            <a:avLst/>
          </a:prstGeom>
          <a:noFill/>
        </p:spPr>
      </p:pic>
      <p:pic>
        <p:nvPicPr>
          <p:cNvPr id="2056" name="Picture 8" descr="http://im7-tub-ru.yandex.net/i?id=448446567-14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1357298"/>
            <a:ext cx="3500462" cy="2344060"/>
          </a:xfrm>
          <a:prstGeom prst="rect">
            <a:avLst/>
          </a:prstGeom>
          <a:noFill/>
        </p:spPr>
      </p:pic>
      <p:pic>
        <p:nvPicPr>
          <p:cNvPr id="2058" name="Picture 10" descr="http://im3-tub-ru.yandex.net/i?id=145316857-24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10" y="1357298"/>
            <a:ext cx="3429024" cy="22266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 mistakes.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big teeth</a:t>
            </a:r>
          </a:p>
          <a:p>
            <a:r>
              <a:rPr lang="en-US" dirty="0" smtClean="0"/>
              <a:t>a small nose</a:t>
            </a:r>
          </a:p>
          <a:p>
            <a:r>
              <a:rPr lang="en-US" dirty="0" smtClean="0"/>
              <a:t>a funny ears</a:t>
            </a:r>
          </a:p>
          <a:p>
            <a:r>
              <a:rPr lang="en-US" dirty="0" smtClean="0"/>
              <a:t>a long neck</a:t>
            </a:r>
          </a:p>
          <a:p>
            <a:r>
              <a:rPr lang="en-US" dirty="0" smtClean="0"/>
              <a:t>a black eyes</a:t>
            </a:r>
          </a:p>
          <a:p>
            <a:r>
              <a:rPr lang="en-US" dirty="0" smtClean="0"/>
              <a:t>short tail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173</Words>
  <Application>Microsoft Office PowerPoint</Application>
  <PresentationFormat>Экран (4:3)</PresentationFormat>
  <Paragraphs>43</Paragraphs>
  <Slides>9</Slides>
  <Notes>2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</vt:lpstr>
      <vt:lpstr>Слайд 2</vt:lpstr>
      <vt:lpstr>Read the words</vt:lpstr>
      <vt:lpstr>   What do you like to eat for breakfast?</vt:lpstr>
      <vt:lpstr>T.B.ex.1p.32</vt:lpstr>
      <vt:lpstr>Name the parts of the body  of  the kangaroo</vt:lpstr>
      <vt:lpstr>Fill the letters</vt:lpstr>
      <vt:lpstr>Who is it ???</vt:lpstr>
      <vt:lpstr>Correct mistakes.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Данил</cp:lastModifiedBy>
  <cp:revision>23</cp:revision>
  <dcterms:created xsi:type="dcterms:W3CDTF">2013-11-08T16:51:19Z</dcterms:created>
  <dcterms:modified xsi:type="dcterms:W3CDTF">2014-02-16T12:53:00Z</dcterms:modified>
</cp:coreProperties>
</file>