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5766-C807-432D-966B-E6A2A1ECDAD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79C704-A07C-4EE8-97AD-1D578C62C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5766-C807-432D-966B-E6A2A1ECDAD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C704-A07C-4EE8-97AD-1D578C62C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5766-C807-432D-966B-E6A2A1ECDAD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C704-A07C-4EE8-97AD-1D578C62C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5766-C807-432D-966B-E6A2A1ECDAD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79C704-A07C-4EE8-97AD-1D578C62C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5766-C807-432D-966B-E6A2A1ECDAD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C704-A07C-4EE8-97AD-1D578C62C8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5766-C807-432D-966B-E6A2A1ECDAD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C704-A07C-4EE8-97AD-1D578C62C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5766-C807-432D-966B-E6A2A1ECDAD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79C704-A07C-4EE8-97AD-1D578C62C86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5766-C807-432D-966B-E6A2A1ECDAD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C704-A07C-4EE8-97AD-1D578C62C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5766-C807-432D-966B-E6A2A1ECDAD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C704-A07C-4EE8-97AD-1D578C62C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5766-C807-432D-966B-E6A2A1ECDAD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C704-A07C-4EE8-97AD-1D578C62C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5766-C807-432D-966B-E6A2A1ECDAD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C704-A07C-4EE8-97AD-1D578C62C86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A45766-C807-432D-966B-E6A2A1ECDAD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79C704-A07C-4EE8-97AD-1D578C62C8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69159"/>
            <a:ext cx="7791400" cy="1800201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My  house.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3312368" cy="151216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cs typeface="Aharoni" pitchFamily="2" charset="-79"/>
              </a:rPr>
              <a:t>Автор: </a:t>
            </a:r>
            <a:r>
              <a:rPr lang="ru-RU" b="1" dirty="0">
                <a:cs typeface="Aharoni" pitchFamily="2" charset="-79"/>
              </a:rPr>
              <a:t>Малахова Светлана Анатольевна</a:t>
            </a:r>
            <a:r>
              <a:rPr lang="ru-RU" dirty="0">
                <a:cs typeface="Aharoni" pitchFamily="2" charset="-79"/>
              </a:rPr>
              <a:t>, учитель иностранных языков </a:t>
            </a:r>
          </a:p>
          <a:p>
            <a:r>
              <a:rPr lang="ru-RU" dirty="0">
                <a:cs typeface="Aharoni" pitchFamily="2" charset="-79"/>
              </a:rPr>
              <a:t> МБОУ СОШ № 5 города-курорта Анапа, Краснодарского края.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03" y="1166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4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628800"/>
            <a:ext cx="3538736" cy="1584176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It’s Ben.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5215128" cy="5206136"/>
          </a:xfrm>
        </p:spPr>
      </p:pic>
    </p:spTree>
    <p:extLst>
      <p:ext uri="{BB962C8B-B14F-4D97-AF65-F5344CB8AC3E}">
        <p14:creationId xmlns:p14="http://schemas.microsoft.com/office/powerpoint/2010/main" val="2369262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09600"/>
            <a:ext cx="3213993" cy="166727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Ben’s clothes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79692"/>
            <a:ext cx="2428875" cy="201596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5504"/>
            <a:ext cx="1998955" cy="1539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58" y="260648"/>
            <a:ext cx="2590800" cy="259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6" y="4031722"/>
            <a:ext cx="2240280" cy="1960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507185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SOCKS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8348" y="3501008"/>
            <a:ext cx="178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SCARF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306896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JUMPER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6093296"/>
            <a:ext cx="183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SHOES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0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75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375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75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75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548680"/>
            <a:ext cx="3661246" cy="166727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Mary’s  clothes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60623" cy="298818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02" y="1962995"/>
            <a:ext cx="2067560" cy="2763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3" y="3645024"/>
            <a:ext cx="2163864" cy="2163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184" y="322180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JACKET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4941168"/>
            <a:ext cx="839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HAT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6021288"/>
            <a:ext cx="157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T-SHIRT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7606" y="6092584"/>
            <a:ext cx="182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GLOVES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0658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92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75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375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75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75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It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’s </a:t>
            </a:r>
            <a:r>
              <a:rPr lang="en-US" sz="6000" dirty="0" smtClean="0">
                <a:solidFill>
                  <a:srgbClr val="C00000"/>
                </a:solidFill>
              </a:rPr>
              <a:t> 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en-US" sz="6000" dirty="0" smtClean="0">
                <a:solidFill>
                  <a:srgbClr val="C00000"/>
                </a:solidFill>
              </a:rPr>
              <a:t> 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 bed.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6779096" cy="587152"/>
          </a:xfrm>
        </p:spPr>
        <p:txBody>
          <a:bodyPr>
            <a:noAutofit/>
          </a:bodyPr>
          <a:lstStyle/>
          <a:p>
            <a:r>
              <a:rPr lang="en-US" sz="4400" smtClean="0"/>
              <a:t>Where  </a:t>
            </a:r>
            <a:r>
              <a:rPr lang="en-US" sz="4400" smtClean="0">
                <a:solidFill>
                  <a:srgbClr val="FF0000"/>
                </a:solidFill>
              </a:rPr>
              <a:t>is</a:t>
            </a:r>
            <a:r>
              <a:rPr lang="en-US" sz="4400" smtClean="0"/>
              <a:t> </a:t>
            </a:r>
            <a:r>
              <a:rPr lang="en-US" sz="4400" dirty="0" smtClean="0"/>
              <a:t>Ben’s jumper?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2529840" cy="25298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703320" cy="2468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285293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804248" y="1340768"/>
            <a:ext cx="267484" cy="16561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76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58952"/>
            <a:ext cx="8915400" cy="1248148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It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’s </a:t>
            </a:r>
            <a:r>
              <a:rPr lang="en-US" sz="6600" dirty="0">
                <a:solidFill>
                  <a:srgbClr val="C00000"/>
                </a:solidFill>
              </a:rPr>
              <a:t>  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US" sz="6600" dirty="0" smtClean="0">
                <a:solidFill>
                  <a:srgbClr val="C00000"/>
                </a:solidFill>
              </a:rPr>
              <a:t>  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 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drawer.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579140"/>
            <a:ext cx="5554960" cy="947192"/>
          </a:xfrm>
        </p:spPr>
        <p:txBody>
          <a:bodyPr/>
          <a:lstStyle/>
          <a:p>
            <a:r>
              <a:rPr lang="en-US" sz="4400" dirty="0"/>
              <a:t>Where’</a:t>
            </a:r>
            <a:r>
              <a:rPr lang="en-US" sz="4400" dirty="0">
                <a:solidFill>
                  <a:srgbClr val="C00000"/>
                </a:solidFill>
              </a:rPr>
              <a:t>s</a:t>
            </a:r>
            <a:r>
              <a:rPr lang="en-US" sz="4400" dirty="0"/>
              <a:t> Ben’s </a:t>
            </a:r>
            <a:r>
              <a:rPr lang="en-US" sz="4400" dirty="0" smtClean="0"/>
              <a:t>scarf?</a:t>
            </a:r>
            <a:endParaRPr lang="ru-RU" sz="44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2333625" cy="19369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64" y="1084767"/>
            <a:ext cx="3737839" cy="3706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2996952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164288" y="188640"/>
            <a:ext cx="360040" cy="18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38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458200" cy="172819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They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are </a:t>
            </a:r>
            <a:r>
              <a:rPr lang="en-US" sz="6000" dirty="0" smtClean="0">
                <a:solidFill>
                  <a:srgbClr val="C00000"/>
                </a:solidFill>
              </a:rPr>
              <a:t> 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under</a:t>
            </a:r>
            <a:r>
              <a:rPr lang="en-US" sz="6000" dirty="0" smtClean="0">
                <a:solidFill>
                  <a:srgbClr val="C00000"/>
                </a:solidFill>
              </a:rPr>
              <a:t> 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 table.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609600"/>
            <a:ext cx="4680520" cy="145124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Where  </a:t>
            </a:r>
            <a:r>
              <a:rPr lang="en-US" sz="4400" dirty="0" smtClean="0">
                <a:solidFill>
                  <a:srgbClr val="C00000"/>
                </a:solidFill>
              </a:rPr>
              <a:t>are</a:t>
            </a:r>
            <a:r>
              <a:rPr lang="en-US" sz="4400" dirty="0" smtClean="0"/>
              <a:t>  Ben’s </a:t>
            </a:r>
            <a:r>
              <a:rPr lang="ru-RU" sz="4400" dirty="0" smtClean="0"/>
              <a:t> </a:t>
            </a:r>
            <a:r>
              <a:rPr lang="en-US" sz="4400" dirty="0" smtClean="0"/>
              <a:t>socks?</a:t>
            </a:r>
            <a:endParaRPr lang="ru-RU" sz="4400" dirty="0"/>
          </a:p>
          <a:p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2701290" cy="20802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76" y="476676"/>
            <a:ext cx="4153662" cy="43815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059832" y="3573016"/>
            <a:ext cx="3829843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43808" y="2492896"/>
            <a:ext cx="1917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UNDER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15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2856"/>
            <a:ext cx="1920240" cy="16802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458200" cy="1728192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They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are </a:t>
            </a:r>
            <a:r>
              <a:rPr lang="en-US" sz="6600" dirty="0">
                <a:solidFill>
                  <a:srgbClr val="C00000"/>
                </a:solidFill>
              </a:rPr>
              <a:t>  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behind  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 sofa.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554960" cy="1235224"/>
          </a:xfrm>
        </p:spPr>
        <p:txBody>
          <a:bodyPr>
            <a:normAutofit fontScale="40000" lnSpcReduction="20000"/>
          </a:bodyPr>
          <a:lstStyle/>
          <a:p>
            <a:r>
              <a:rPr lang="en-US" sz="11000" dirty="0"/>
              <a:t>Where  </a:t>
            </a:r>
            <a:r>
              <a:rPr lang="en-US" sz="11000" dirty="0">
                <a:solidFill>
                  <a:srgbClr val="C00000"/>
                </a:solidFill>
              </a:rPr>
              <a:t>are</a:t>
            </a:r>
            <a:r>
              <a:rPr lang="en-US" sz="11000" dirty="0"/>
              <a:t>  Ben’s </a:t>
            </a:r>
            <a:r>
              <a:rPr lang="ru-RU" sz="11000" dirty="0"/>
              <a:t> </a:t>
            </a:r>
            <a:r>
              <a:rPr lang="en-US" sz="11000" dirty="0" smtClean="0"/>
              <a:t>shoes</a:t>
            </a:r>
            <a:r>
              <a:rPr lang="en-US" sz="11000" dirty="0"/>
              <a:t>?</a:t>
            </a:r>
            <a:endParaRPr lang="ru-RU" sz="11000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t="-19741" r="-19013" b="19741"/>
          <a:stretch/>
        </p:blipFill>
        <p:spPr>
          <a:xfrm>
            <a:off x="4499992" y="332656"/>
            <a:ext cx="5760640" cy="4089959"/>
          </a:xfrm>
        </p:spPr>
      </p:pic>
      <p:sp>
        <p:nvSpPr>
          <p:cNvPr id="7" name="TextBox 6"/>
          <p:cNvSpPr txBox="1"/>
          <p:nvPr/>
        </p:nvSpPr>
        <p:spPr>
          <a:xfrm>
            <a:off x="683568" y="3645024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BEHIND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48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400"/>
            <a:ext cx="8663880" cy="1110952"/>
          </a:xfrm>
        </p:spPr>
        <p:txBody>
          <a:bodyPr>
            <a:noAutofit/>
          </a:bodyPr>
          <a:lstStyle/>
          <a:p>
            <a:r>
              <a:rPr lang="en-US" sz="6000" dirty="0" smtClean="0"/>
              <a:t>…    is   …    the  chair.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609600"/>
            <a:ext cx="5472608" cy="1379240"/>
          </a:xfrm>
        </p:spPr>
        <p:txBody>
          <a:bodyPr>
            <a:noAutofit/>
          </a:bodyPr>
          <a:lstStyle/>
          <a:p>
            <a:r>
              <a:rPr lang="en-US" sz="4400" dirty="0" smtClean="0"/>
              <a:t>Where’</a:t>
            </a:r>
            <a:r>
              <a:rPr lang="en-US" sz="4400" dirty="0" smtClean="0">
                <a:solidFill>
                  <a:srgbClr val="FF0000"/>
                </a:solidFill>
              </a:rPr>
              <a:t>s </a:t>
            </a:r>
            <a:r>
              <a:rPr lang="en-US" sz="4400" dirty="0" smtClean="0"/>
              <a:t> Mary’s  hat?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67702"/>
            <a:ext cx="1732280" cy="2314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48680"/>
            <a:ext cx="2971800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278092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ON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38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41168"/>
            <a:ext cx="9540552" cy="1728192"/>
          </a:xfrm>
        </p:spPr>
        <p:txBody>
          <a:bodyPr>
            <a:noAutofit/>
          </a:bodyPr>
          <a:lstStyle/>
          <a:p>
            <a:r>
              <a:rPr lang="en-US" sz="6000" dirty="0"/>
              <a:t>…  </a:t>
            </a:r>
            <a:r>
              <a:rPr lang="en-US" sz="6000" dirty="0" smtClean="0"/>
              <a:t> </a:t>
            </a:r>
            <a:r>
              <a:rPr lang="en-US" sz="6000" dirty="0"/>
              <a:t>is   … </a:t>
            </a:r>
            <a:r>
              <a:rPr lang="en-US" sz="6000" dirty="0" smtClean="0"/>
              <a:t> </a:t>
            </a:r>
            <a:r>
              <a:rPr lang="en-US" sz="6000" dirty="0"/>
              <a:t>the </a:t>
            </a:r>
            <a:r>
              <a:rPr lang="en-US" sz="6000" dirty="0" smtClean="0"/>
              <a:t> wardrobe.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404664"/>
            <a:ext cx="4281616" cy="1296144"/>
          </a:xfrm>
        </p:spPr>
        <p:txBody>
          <a:bodyPr>
            <a:normAutofit fontScale="85000" lnSpcReduction="20000"/>
          </a:bodyPr>
          <a:lstStyle/>
          <a:p>
            <a:r>
              <a:rPr lang="en-US" sz="5200" dirty="0"/>
              <a:t>Where’</a:t>
            </a:r>
            <a:r>
              <a:rPr lang="en-US" sz="5200" dirty="0">
                <a:solidFill>
                  <a:srgbClr val="FF0000"/>
                </a:solidFill>
              </a:rPr>
              <a:t>s </a:t>
            </a:r>
            <a:r>
              <a:rPr lang="en-US" sz="5200" dirty="0"/>
              <a:t> Mary’s  </a:t>
            </a:r>
            <a:r>
              <a:rPr lang="en-US" sz="5200" dirty="0" smtClean="0"/>
              <a:t>jacket?</a:t>
            </a:r>
            <a:endParaRPr lang="ru-RU" sz="52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2790825" cy="24098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16633"/>
            <a:ext cx="4754880" cy="4933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5647" y="2886039"/>
            <a:ext cx="880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67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822920"/>
          </a:xfrm>
        </p:spPr>
        <p:txBody>
          <a:bodyPr>
            <a:noAutofit/>
          </a:bodyPr>
          <a:lstStyle/>
          <a:p>
            <a:r>
              <a:rPr lang="en-US" sz="6000" dirty="0"/>
              <a:t>…   is   …  the  </a:t>
            </a:r>
            <a:r>
              <a:rPr lang="en-US" sz="6000" dirty="0" smtClean="0"/>
              <a:t>drawer.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114800" cy="1307232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Where’</a:t>
            </a:r>
            <a:r>
              <a:rPr lang="en-US" sz="4400" dirty="0">
                <a:solidFill>
                  <a:srgbClr val="FF0000"/>
                </a:solidFill>
              </a:rPr>
              <a:t>s </a:t>
            </a:r>
            <a:r>
              <a:rPr lang="en-US" sz="4400" dirty="0"/>
              <a:t> Mary’s   </a:t>
            </a:r>
            <a:r>
              <a:rPr lang="en-US" sz="4400" dirty="0" smtClean="0"/>
              <a:t>T-shirt?</a:t>
            </a:r>
            <a:endParaRPr lang="ru-RU" sz="44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63" y="1916832"/>
            <a:ext cx="2165570" cy="2165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t="-3064" r="-18383" b="3064"/>
          <a:stretch/>
        </p:blipFill>
        <p:spPr>
          <a:xfrm>
            <a:off x="5004048" y="1052736"/>
            <a:ext cx="5080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2564904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BEHIND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00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Do you remember  what’s  that?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2276872"/>
            <a:ext cx="4206240" cy="2804160"/>
          </a:xfrm>
        </p:spPr>
      </p:pic>
      <p:sp>
        <p:nvSpPr>
          <p:cNvPr id="5" name="TextBox 4"/>
          <p:cNvSpPr txBox="1"/>
          <p:nvPr/>
        </p:nvSpPr>
        <p:spPr>
          <a:xfrm>
            <a:off x="1835696" y="5301208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It’s  a  bed.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00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68389"/>
            <a:ext cx="8424936" cy="155695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… are … the dressing table.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609600"/>
            <a:ext cx="5256584" cy="1235224"/>
          </a:xfrm>
        </p:spPr>
        <p:txBody>
          <a:bodyPr>
            <a:normAutofit fontScale="47500" lnSpcReduction="20000"/>
          </a:bodyPr>
          <a:lstStyle/>
          <a:p>
            <a:r>
              <a:rPr lang="en-US" sz="9300" dirty="0"/>
              <a:t>Where  </a:t>
            </a:r>
            <a:r>
              <a:rPr lang="en-US" sz="9300" dirty="0">
                <a:solidFill>
                  <a:srgbClr val="C00000"/>
                </a:solidFill>
              </a:rPr>
              <a:t>are</a:t>
            </a:r>
            <a:r>
              <a:rPr lang="en-US" sz="9300" dirty="0"/>
              <a:t>  </a:t>
            </a:r>
            <a:r>
              <a:rPr lang="en-US" sz="9300" dirty="0" smtClean="0"/>
              <a:t>Mary’s </a:t>
            </a:r>
            <a:r>
              <a:rPr lang="ru-RU" sz="9300" dirty="0" smtClean="0"/>
              <a:t> </a:t>
            </a:r>
            <a:r>
              <a:rPr lang="en-US" sz="9300" dirty="0" smtClean="0"/>
              <a:t>gloves?</a:t>
            </a:r>
            <a:endParaRPr lang="ru-RU" sz="93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0389"/>
            <a:ext cx="1965960" cy="1965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69" y="-34280"/>
            <a:ext cx="3296031" cy="5115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371703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UNDER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97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Where  is  the  cat?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467552" cy="4043476"/>
          </a:xfrm>
        </p:spPr>
      </p:pic>
    </p:spTree>
    <p:extLst>
      <p:ext uri="{BB962C8B-B14F-4D97-AF65-F5344CB8AC3E}">
        <p14:creationId xmlns:p14="http://schemas.microsoft.com/office/powerpoint/2010/main" val="4253272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Where  is  the  dog?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852160" cy="4389120"/>
          </a:xfrm>
        </p:spPr>
      </p:pic>
    </p:spTree>
    <p:extLst>
      <p:ext uri="{BB962C8B-B14F-4D97-AF65-F5344CB8AC3E}">
        <p14:creationId xmlns:p14="http://schemas.microsoft.com/office/powerpoint/2010/main" val="78295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Where  is  the  snail?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657600" cy="33588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26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Where  is  the  bee?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3474720" cy="34747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4" t="-20569" r="13564" b="20569"/>
          <a:stretch/>
        </p:blipFill>
        <p:spPr>
          <a:xfrm>
            <a:off x="-828600" y="188640"/>
            <a:ext cx="6096000" cy="43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6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8519864" cy="525658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Использованные матер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алы: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1.УМК 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orward”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учебник  для  3 класса под  ред. д.ф.н. Вербицкой М.В.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2.Картинки 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rambler.picture.ru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92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It’s  a   drawer. 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4278249" cy="42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0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It’s  a  table.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94" y="1554163"/>
            <a:ext cx="4290611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3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It’s  a  sofa.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t="-19741" r="-19013" b="19741"/>
          <a:stretch/>
        </p:blipFill>
        <p:spPr>
          <a:xfrm>
            <a:off x="2051720" y="1484784"/>
            <a:ext cx="6428184" cy="4351020"/>
          </a:xfrm>
        </p:spPr>
      </p:pic>
    </p:spTree>
    <p:extLst>
      <p:ext uri="{BB962C8B-B14F-4D97-AF65-F5344CB8AC3E}">
        <p14:creationId xmlns:p14="http://schemas.microsoft.com/office/powerpoint/2010/main" val="2238402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It’s  a  chair.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278892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6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It’s   a  wardrobe.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13" y="1554163"/>
            <a:ext cx="4362373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2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It’s  a  dressing  table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18" y="1554163"/>
            <a:ext cx="2915963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19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00808"/>
            <a:ext cx="3970784" cy="208823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It’s Mary.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3823716" cy="5983224"/>
          </a:xfrm>
        </p:spPr>
      </p:pic>
    </p:spTree>
    <p:extLst>
      <p:ext uri="{BB962C8B-B14F-4D97-AF65-F5344CB8AC3E}">
        <p14:creationId xmlns:p14="http://schemas.microsoft.com/office/powerpoint/2010/main" val="3281847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</TotalTime>
  <Words>208</Words>
  <Application>Microsoft Office PowerPoint</Application>
  <PresentationFormat>Экран (4:3)</PresentationFormat>
  <Paragraphs>54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My  house.</vt:lpstr>
      <vt:lpstr>Do you remember  what’s  that?</vt:lpstr>
      <vt:lpstr>It’s  a   drawer. </vt:lpstr>
      <vt:lpstr>It’s  a  table.</vt:lpstr>
      <vt:lpstr>It’s  a  sofa.</vt:lpstr>
      <vt:lpstr>It’s  a  chair.</vt:lpstr>
      <vt:lpstr>It’s   a  wardrobe.</vt:lpstr>
      <vt:lpstr>It’s  a  dressing  table.</vt:lpstr>
      <vt:lpstr>Презентация PowerPoint</vt:lpstr>
      <vt:lpstr>Презентация PowerPoint</vt:lpstr>
      <vt:lpstr>Презентация PowerPoint</vt:lpstr>
      <vt:lpstr>Презентация PowerPoint</vt:lpstr>
      <vt:lpstr>It’s   on  the  bed.</vt:lpstr>
      <vt:lpstr>It’s   in  the  drawer.</vt:lpstr>
      <vt:lpstr>They   are   under  the  table.</vt:lpstr>
      <vt:lpstr>They   are   behind  the  sofa.</vt:lpstr>
      <vt:lpstr>…    is   …    the  chair.</vt:lpstr>
      <vt:lpstr>…   is   …  the  wardrobe.</vt:lpstr>
      <vt:lpstr>…   is   …  the  drawer.</vt:lpstr>
      <vt:lpstr>… are … the dressing table.</vt:lpstr>
      <vt:lpstr>Where  is  the  cat?</vt:lpstr>
      <vt:lpstr>Where  is  the  dog?</vt:lpstr>
      <vt:lpstr>Where  is  the  snail?</vt:lpstr>
      <vt:lpstr>Where  is  the  bee?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25</cp:revision>
  <dcterms:created xsi:type="dcterms:W3CDTF">2013-04-21T11:42:53Z</dcterms:created>
  <dcterms:modified xsi:type="dcterms:W3CDTF">2013-11-28T16:02:53Z</dcterms:modified>
</cp:coreProperties>
</file>