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  Примеры работ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7079" y="5949280"/>
            <a:ext cx="3384376" cy="707886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Итоги  урока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6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23 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99380" cy="704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2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  Примеры работ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134021" y="-1245414"/>
            <a:ext cx="6858001" cy="93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5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6  Примеры работ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055419" y="-1203199"/>
            <a:ext cx="6910634" cy="926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9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7  Примеры работ. Сер. и оконч.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033040" y="-1263259"/>
            <a:ext cx="6858002" cy="938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1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8 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4464496" cy="2123658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ea typeface="+mj-ea"/>
                <a:cs typeface="+mj-cs"/>
              </a:rPr>
              <a:t>Процесс работы над макетом маски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9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19 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9518"/>
            <a:ext cx="9183357" cy="688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8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20 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3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21 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22На уроке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44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2012-02-07T14:42:23Z</dcterms:created>
  <dcterms:modified xsi:type="dcterms:W3CDTF">2012-02-07T15:12:24Z</dcterms:modified>
</cp:coreProperties>
</file>