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2" r:id="rId4"/>
    <p:sldId id="278" r:id="rId5"/>
    <p:sldId id="285" r:id="rId6"/>
    <p:sldId id="28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6166-D164-4220-9E0A-E676F7D41EBA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979B2-566B-4525-A88D-4799F85756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0"/>
            <a:ext cx="9721080" cy="3284984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Театральные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маски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220px-Drama-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45432"/>
            <a:ext cx="681675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74344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Цель урока: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Дать  понятие о театральных масках.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Задачи урока: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latin typeface="Times New Roman"/>
                <a:ea typeface="Times New Roman"/>
              </a:rPr>
              <a:t>Формировать интерес к театральному зрелищу, работе художника над интересными, выразительными персонажами спектакля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latin typeface="Times New Roman"/>
                <a:ea typeface="Times New Roman"/>
              </a:rPr>
              <a:t>Дать понятие о многообразии видов масок в зависимости от используемых материалов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latin typeface="Times New Roman"/>
                <a:ea typeface="Times New Roman"/>
              </a:rPr>
              <a:t>Активизировать воображение для  достижения  наибольшей выразительности масок на основе цилиндра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latin typeface="Times New Roman"/>
                <a:ea typeface="Times New Roman"/>
              </a:rPr>
              <a:t>Развивать навыки передачи характера в объеме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latin typeface="Times New Roman"/>
                <a:ea typeface="Times New Roman"/>
              </a:rPr>
              <a:t>Совершенствовать способы </a:t>
            </a:r>
            <a:r>
              <a:rPr lang="ru-RU" i="1" dirty="0" err="1">
                <a:latin typeface="Times New Roman"/>
                <a:ea typeface="Times New Roman"/>
              </a:rPr>
              <a:t>верезывания</a:t>
            </a:r>
            <a:r>
              <a:rPr lang="ru-RU" i="1" dirty="0">
                <a:latin typeface="Times New Roman"/>
                <a:ea typeface="Times New Roman"/>
              </a:rPr>
              <a:t> из бумаги с последующей аппликацией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latin typeface="Times New Roman"/>
                <a:ea typeface="Times New Roman"/>
              </a:rPr>
              <a:t>Стимулировать творческую деятельность.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47" y="116632"/>
            <a:ext cx="2450523" cy="32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681" y="3252053"/>
            <a:ext cx="2411760" cy="34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188640"/>
            <a:ext cx="2707068" cy="28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5282" y="2479272"/>
            <a:ext cx="2185032" cy="21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907" y="3700156"/>
            <a:ext cx="2131004" cy="29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371506" y="580824"/>
            <a:ext cx="6617013" cy="58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8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Личное\Лето 2011. Москва\3 Выст.Пространство кукол\20 Маска девушки обрядовая. Кот дАтуар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955238" y="1465034"/>
            <a:ext cx="6759137" cy="39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1366"/>
            <a:ext cx="3960440" cy="675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0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Личное\Лето 2011. Москва\3 Выст.Пространство кукол\10 Театральная маска. Театр Но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113" y="116631"/>
            <a:ext cx="3528392" cy="67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Личное\Лето 2011. Москва\3 Выст.Пространство кукол\24 Святочная(колядная) маска. Молдавия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412183" y="1348456"/>
            <a:ext cx="6624739" cy="41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67</Words>
  <Application>Microsoft Office PowerPoint</Application>
  <PresentationFormat>Экран (4:3)</PresentationFormat>
  <Paragraphs>10</Paragraphs>
  <Slides>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Театральные маски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 гимназия №70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Театральные маски</dc:title>
  <dc:creator>TeaCHEr</dc:creator>
  <cp:lastModifiedBy>user</cp:lastModifiedBy>
  <cp:revision>32</cp:revision>
  <dcterms:created xsi:type="dcterms:W3CDTF">2011-06-27T14:07:57Z</dcterms:created>
  <dcterms:modified xsi:type="dcterms:W3CDTF">2012-02-07T15:27:05Z</dcterms:modified>
</cp:coreProperties>
</file>