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5075C6-C7CE-4C17-901F-58967DA457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93D041-6F1A-4FF9-9FAB-38311CA728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Устный счёт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Математика  2  </a:t>
            </a:r>
            <a:r>
              <a:rPr lang="ru-RU" dirty="0" smtClean="0"/>
              <a:t>класс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Составила учитель начальных классов </a:t>
            </a:r>
          </a:p>
          <a:p>
            <a:pPr marL="0" indent="0">
              <a:buNone/>
            </a:pPr>
            <a:r>
              <a:rPr lang="ru-RU" dirty="0" smtClean="0"/>
              <a:t>МБОУ СОШ </a:t>
            </a:r>
            <a:r>
              <a:rPr lang="ru-RU" dirty="0" err="1" smtClean="0"/>
              <a:t>п.Нивенское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Сасиновская</a:t>
            </a:r>
            <a:r>
              <a:rPr lang="ru-RU" dirty="0" smtClean="0"/>
              <a:t> Ирина </a:t>
            </a:r>
            <a:r>
              <a:rPr lang="ru-RU" dirty="0" err="1" smtClean="0"/>
              <a:t>Витауто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92696"/>
            <a:ext cx="2865437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03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три дня рабочие отремонтировали 24 троллейбуса: в первый день 8 троллейбусов, во второй – 10. Сколько троллейбусов они отремонтировали в третий день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ru-RU" i="1" dirty="0" smtClean="0"/>
              <a:t>24 – 8 – 10= 6(т)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Ответ: 6 троллейбусов отремонтировали в третий день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26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каком числе 4 десятка и 7 единиц?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2276872"/>
            <a:ext cx="792087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6948264" y="2276872"/>
            <a:ext cx="1728192" cy="2448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4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Какое число меньше, чем 70, на 1?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77768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6762288" y="2132856"/>
            <a:ext cx="1770152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96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 сумму чисел 8 и 50.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2008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>
          <a:xfrm>
            <a:off x="3563888" y="2492896"/>
            <a:ext cx="1490464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19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 разность чисел 94 и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56083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>
          <a:xfrm>
            <a:off x="3995936" y="2899792"/>
            <a:ext cx="1296144" cy="18973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24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Найди число, в котором 5 десятков, а единиц на 2 меньше, чем десятков.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20079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68562"/>
            <a:ext cx="13176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95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Какое число увеличили на 7, если получили 30?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632847" cy="23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62" y="2468563"/>
            <a:ext cx="13176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030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Какое число уменьшили на 9, если получили 21?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348880"/>
            <a:ext cx="7992887" cy="256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68563"/>
            <a:ext cx="13176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48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75656"/>
          </a:xfrm>
        </p:spPr>
        <p:txBody>
          <a:bodyPr>
            <a:normAutofit fontScale="90000"/>
          </a:bodyPr>
          <a:lstStyle/>
          <a:p>
            <a:r>
              <a:rPr lang="ru-RU" dirty="0"/>
              <a:t>Начерти прямоугольник. Проведи в нем 2 отрезка так, чтобы на чертеже стало 8 треугольников.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212976"/>
            <a:ext cx="424847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82144" y="41273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ый треугольник 11"/>
          <p:cNvSpPr/>
          <p:nvPr/>
        </p:nvSpPr>
        <p:spPr>
          <a:xfrm>
            <a:off x="2348920" y="3212976"/>
            <a:ext cx="4239304" cy="165618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10800000">
            <a:off x="2348920" y="3212976"/>
            <a:ext cx="4239304" cy="1656184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5400000">
            <a:off x="3654956" y="1935893"/>
            <a:ext cx="1627232" cy="423930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rot="16200000">
            <a:off x="3640264" y="1941417"/>
            <a:ext cx="1627232" cy="422825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2586843" y="2975054"/>
            <a:ext cx="1627234" cy="2103080"/>
          </a:xfrm>
          <a:prstGeom prst="triangle">
            <a:avLst>
              <a:gd name="adj" fmla="val 537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6200000">
            <a:off x="4719150" y="2991351"/>
            <a:ext cx="1598283" cy="2099438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0800000">
            <a:off x="2348919" y="3241928"/>
            <a:ext cx="4219089" cy="887149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348918" y="3979912"/>
            <a:ext cx="4239306" cy="88924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27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150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                  Устный счёт</vt:lpstr>
      <vt:lpstr>В каком числе 4 десятка и 7 единиц?</vt:lpstr>
      <vt:lpstr>Какое число меньше, чем 70, на 1?</vt:lpstr>
      <vt:lpstr>Найди сумму чисел 8 и 50.</vt:lpstr>
      <vt:lpstr>Найди разность чисел 94 и 4.</vt:lpstr>
      <vt:lpstr>Найди число, в котором 5 десятков, а единиц на 2 меньше, чем десятков.</vt:lpstr>
      <vt:lpstr>Какое число увеличили на 7, если получили 30?</vt:lpstr>
      <vt:lpstr>Какое число уменьшили на 9, если получили 21?</vt:lpstr>
      <vt:lpstr>Начерти прямоугольник. Проведи в нем 2 отрезка так, чтобы на чертеже стало 8 треугольников.</vt:lpstr>
      <vt:lpstr>Задача.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каком числе 4 десятка и 7 единиц?</dc:title>
  <dc:creator>Сасиновская</dc:creator>
  <cp:lastModifiedBy>Сасиновская</cp:lastModifiedBy>
  <cp:revision>9</cp:revision>
  <dcterms:created xsi:type="dcterms:W3CDTF">2014-01-19T16:42:52Z</dcterms:created>
  <dcterms:modified xsi:type="dcterms:W3CDTF">2014-01-20T19:22:01Z</dcterms:modified>
</cp:coreProperties>
</file>