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40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1.gif"/><Relationship Id="rId7" Type="http://schemas.openxmlformats.org/officeDocument/2006/relationships/image" Target="../media/image5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5;&#1072;&#1095;.&#1096;&#1082;&#1086;&#1083;&#1072;\&#1076;&#1086;&#1082;&#1091;&#1084;&#1077;&#1085;&#1090;&#1099;%20&#1082;%20&#1072;&#1090;&#1090;&#1077;&#1089;&#1090;&#1072;&#1094;&#1080;&#1080;\&#1084;&#1072;&#1090;&#1077;&#1088;&#1080;&#1072;&#1083;%20&#1082;%20&#1086;&#1090;&#1082;&#1088;&#1099;&#1090;&#1086;&#1084;&#1091;%20&#1091;&#1088;&#1086;&#1082;&#1091;\detskie_pesni_-_chunga-changa_(zaycev.net).mp3" TargetMode="Externa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openxmlformats.org/officeDocument/2006/relationships/image" Target="../media/image2.gif"/><Relationship Id="rId9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Freeform 2" descr="Крупное конфетти"/>
          <p:cNvSpPr>
            <a:spLocks/>
          </p:cNvSpPr>
          <p:nvPr/>
        </p:nvSpPr>
        <p:spPr bwMode="auto">
          <a:xfrm>
            <a:off x="2411413" y="3789363"/>
            <a:ext cx="4537075" cy="1439862"/>
          </a:xfrm>
          <a:custGeom>
            <a:avLst/>
            <a:gdLst>
              <a:gd name="T0" fmla="*/ 2147483647 w 2915"/>
              <a:gd name="T1" fmla="*/ 2147483647 h 1079"/>
              <a:gd name="T2" fmla="*/ 2147483647 w 2915"/>
              <a:gd name="T3" fmla="*/ 2147483647 h 1079"/>
              <a:gd name="T4" fmla="*/ 2147483647 w 2915"/>
              <a:gd name="T5" fmla="*/ 2147483647 h 1079"/>
              <a:gd name="T6" fmla="*/ 2147483647 w 2915"/>
              <a:gd name="T7" fmla="*/ 2147483647 h 1079"/>
              <a:gd name="T8" fmla="*/ 2147483647 w 2915"/>
              <a:gd name="T9" fmla="*/ 2147483647 h 1079"/>
              <a:gd name="T10" fmla="*/ 2147483647 w 2915"/>
              <a:gd name="T11" fmla="*/ 2147483647 h 1079"/>
              <a:gd name="T12" fmla="*/ 2147483647 w 2915"/>
              <a:gd name="T13" fmla="*/ 2147483647 h 1079"/>
              <a:gd name="T14" fmla="*/ 2147483647 w 2915"/>
              <a:gd name="T15" fmla="*/ 2147483647 h 1079"/>
              <a:gd name="T16" fmla="*/ 2147483647 w 2915"/>
              <a:gd name="T17" fmla="*/ 2147483647 h 1079"/>
              <a:gd name="T18" fmla="*/ 2147483647 w 2915"/>
              <a:gd name="T19" fmla="*/ 2147483647 h 1079"/>
              <a:gd name="T20" fmla="*/ 2147483647 w 2915"/>
              <a:gd name="T21" fmla="*/ 2147483647 h 1079"/>
              <a:gd name="T22" fmla="*/ 2147483647 w 2915"/>
              <a:gd name="T23" fmla="*/ 2147483647 h 1079"/>
              <a:gd name="T24" fmla="*/ 2147483647 w 2915"/>
              <a:gd name="T25" fmla="*/ 2147483647 h 1079"/>
              <a:gd name="T26" fmla="*/ 2147483647 w 2915"/>
              <a:gd name="T27" fmla="*/ 2147483647 h 1079"/>
              <a:gd name="T28" fmla="*/ 2147483647 w 2915"/>
              <a:gd name="T29" fmla="*/ 2147483647 h 1079"/>
              <a:gd name="T30" fmla="*/ 2147483647 w 2915"/>
              <a:gd name="T31" fmla="*/ 2147483647 h 1079"/>
              <a:gd name="T32" fmla="*/ 2147483647 w 2915"/>
              <a:gd name="T33" fmla="*/ 2147483647 h 1079"/>
              <a:gd name="T34" fmla="*/ 2147483647 w 2915"/>
              <a:gd name="T35" fmla="*/ 2147483647 h 1079"/>
              <a:gd name="T36" fmla="*/ 2147483647 w 2915"/>
              <a:gd name="T37" fmla="*/ 2147483647 h 1079"/>
              <a:gd name="T38" fmla="*/ 2147483647 w 2915"/>
              <a:gd name="T39" fmla="*/ 2147483647 h 1079"/>
              <a:gd name="T40" fmla="*/ 2147483647 w 2915"/>
              <a:gd name="T41" fmla="*/ 2147483647 h 1079"/>
              <a:gd name="T42" fmla="*/ 2147483647 w 2915"/>
              <a:gd name="T43" fmla="*/ 2147483647 h 1079"/>
              <a:gd name="T44" fmla="*/ 2147483647 w 2915"/>
              <a:gd name="T45" fmla="*/ 2147483647 h 1079"/>
              <a:gd name="T46" fmla="*/ 2147483647 w 2915"/>
              <a:gd name="T47" fmla="*/ 2147483647 h 1079"/>
              <a:gd name="T48" fmla="*/ 2147483647 w 2915"/>
              <a:gd name="T49" fmla="*/ 2147483647 h 1079"/>
              <a:gd name="T50" fmla="*/ 2147483647 w 2915"/>
              <a:gd name="T51" fmla="*/ 2147483647 h 1079"/>
              <a:gd name="T52" fmla="*/ 2147483647 w 2915"/>
              <a:gd name="T53" fmla="*/ 2147483647 h 1079"/>
              <a:gd name="T54" fmla="*/ 2147483647 w 2915"/>
              <a:gd name="T55" fmla="*/ 2147483647 h 1079"/>
              <a:gd name="T56" fmla="*/ 2147483647 w 2915"/>
              <a:gd name="T57" fmla="*/ 2147483647 h 1079"/>
              <a:gd name="T58" fmla="*/ 2147483647 w 2915"/>
              <a:gd name="T59" fmla="*/ 2147483647 h 1079"/>
              <a:gd name="T60" fmla="*/ 2147483647 w 2915"/>
              <a:gd name="T61" fmla="*/ 2147483647 h 1079"/>
              <a:gd name="T62" fmla="*/ 2147483647 w 2915"/>
              <a:gd name="T63" fmla="*/ 2147483647 h 1079"/>
              <a:gd name="T64" fmla="*/ 2147483647 w 2915"/>
              <a:gd name="T65" fmla="*/ 2147483647 h 1079"/>
              <a:gd name="T66" fmla="*/ 2147483647 w 2915"/>
              <a:gd name="T67" fmla="*/ 2147483647 h 1079"/>
              <a:gd name="T68" fmla="*/ 2147483647 w 2915"/>
              <a:gd name="T69" fmla="*/ 2147483647 h 1079"/>
              <a:gd name="T70" fmla="*/ 2147483647 w 2915"/>
              <a:gd name="T71" fmla="*/ 2147483647 h 1079"/>
              <a:gd name="T72" fmla="*/ 2147483647 w 2915"/>
              <a:gd name="T73" fmla="*/ 2147483647 h 1079"/>
              <a:gd name="T74" fmla="*/ 2147483647 w 2915"/>
              <a:gd name="T75" fmla="*/ 2147483647 h 1079"/>
              <a:gd name="T76" fmla="*/ 2147483647 w 2915"/>
              <a:gd name="T77" fmla="*/ 2147483647 h 1079"/>
              <a:gd name="T78" fmla="*/ 2147483647 w 2915"/>
              <a:gd name="T79" fmla="*/ 2147483647 h 1079"/>
              <a:gd name="T80" fmla="*/ 2147483647 w 2915"/>
              <a:gd name="T81" fmla="*/ 2147483647 h 1079"/>
              <a:gd name="T82" fmla="*/ 2147483647 w 2915"/>
              <a:gd name="T83" fmla="*/ 2147483647 h 1079"/>
              <a:gd name="T84" fmla="*/ 2147483647 w 2915"/>
              <a:gd name="T85" fmla="*/ 2147483647 h 1079"/>
              <a:gd name="T86" fmla="*/ 2147483647 w 2915"/>
              <a:gd name="T87" fmla="*/ 2147483647 h 107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2915"/>
              <a:gd name="T133" fmla="*/ 0 h 1079"/>
              <a:gd name="T134" fmla="*/ 2915 w 2915"/>
              <a:gd name="T135" fmla="*/ 1079 h 1079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2915" h="1079">
                <a:moveTo>
                  <a:pt x="11" y="551"/>
                </a:moveTo>
                <a:cubicBezTo>
                  <a:pt x="15" y="538"/>
                  <a:pt x="22" y="511"/>
                  <a:pt x="35" y="503"/>
                </a:cubicBezTo>
                <a:cubicBezTo>
                  <a:pt x="40" y="500"/>
                  <a:pt x="121" y="466"/>
                  <a:pt x="131" y="463"/>
                </a:cubicBezTo>
                <a:cubicBezTo>
                  <a:pt x="146" y="448"/>
                  <a:pt x="164" y="438"/>
                  <a:pt x="179" y="423"/>
                </a:cubicBezTo>
                <a:cubicBezTo>
                  <a:pt x="218" y="384"/>
                  <a:pt x="256" y="337"/>
                  <a:pt x="307" y="311"/>
                </a:cubicBezTo>
                <a:cubicBezTo>
                  <a:pt x="363" y="283"/>
                  <a:pt x="422" y="273"/>
                  <a:pt x="483" y="263"/>
                </a:cubicBezTo>
                <a:cubicBezTo>
                  <a:pt x="509" y="244"/>
                  <a:pt x="542" y="213"/>
                  <a:pt x="571" y="199"/>
                </a:cubicBezTo>
                <a:cubicBezTo>
                  <a:pt x="600" y="185"/>
                  <a:pt x="645" y="181"/>
                  <a:pt x="675" y="175"/>
                </a:cubicBezTo>
                <a:cubicBezTo>
                  <a:pt x="784" y="152"/>
                  <a:pt x="893" y="137"/>
                  <a:pt x="1003" y="119"/>
                </a:cubicBezTo>
                <a:cubicBezTo>
                  <a:pt x="1062" y="89"/>
                  <a:pt x="1125" y="78"/>
                  <a:pt x="1187" y="55"/>
                </a:cubicBezTo>
                <a:cubicBezTo>
                  <a:pt x="1234" y="37"/>
                  <a:pt x="1263" y="22"/>
                  <a:pt x="1315" y="15"/>
                </a:cubicBezTo>
                <a:cubicBezTo>
                  <a:pt x="1360" y="0"/>
                  <a:pt x="1625" y="30"/>
                  <a:pt x="1651" y="31"/>
                </a:cubicBezTo>
                <a:cubicBezTo>
                  <a:pt x="1689" y="50"/>
                  <a:pt x="1729" y="69"/>
                  <a:pt x="1771" y="79"/>
                </a:cubicBezTo>
                <a:cubicBezTo>
                  <a:pt x="1919" y="72"/>
                  <a:pt x="1991" y="63"/>
                  <a:pt x="2147" y="79"/>
                </a:cubicBezTo>
                <a:cubicBezTo>
                  <a:pt x="2179" y="82"/>
                  <a:pt x="2189" y="136"/>
                  <a:pt x="2211" y="143"/>
                </a:cubicBezTo>
                <a:cubicBezTo>
                  <a:pt x="2239" y="152"/>
                  <a:pt x="2270" y="148"/>
                  <a:pt x="2299" y="151"/>
                </a:cubicBezTo>
                <a:cubicBezTo>
                  <a:pt x="2349" y="171"/>
                  <a:pt x="2403" y="191"/>
                  <a:pt x="2451" y="215"/>
                </a:cubicBezTo>
                <a:cubicBezTo>
                  <a:pt x="2480" y="229"/>
                  <a:pt x="2504" y="253"/>
                  <a:pt x="2531" y="271"/>
                </a:cubicBezTo>
                <a:cubicBezTo>
                  <a:pt x="2559" y="326"/>
                  <a:pt x="2568" y="299"/>
                  <a:pt x="2619" y="327"/>
                </a:cubicBezTo>
                <a:cubicBezTo>
                  <a:pt x="2650" y="344"/>
                  <a:pt x="2682" y="366"/>
                  <a:pt x="2707" y="391"/>
                </a:cubicBezTo>
                <a:cubicBezTo>
                  <a:pt x="2710" y="399"/>
                  <a:pt x="2711" y="407"/>
                  <a:pt x="2715" y="415"/>
                </a:cubicBezTo>
                <a:cubicBezTo>
                  <a:pt x="2719" y="424"/>
                  <a:pt x="2727" y="430"/>
                  <a:pt x="2731" y="439"/>
                </a:cubicBezTo>
                <a:cubicBezTo>
                  <a:pt x="2752" y="488"/>
                  <a:pt x="2745" y="491"/>
                  <a:pt x="2795" y="519"/>
                </a:cubicBezTo>
                <a:cubicBezTo>
                  <a:pt x="2809" y="527"/>
                  <a:pt x="2821" y="537"/>
                  <a:pt x="2835" y="543"/>
                </a:cubicBezTo>
                <a:cubicBezTo>
                  <a:pt x="2850" y="550"/>
                  <a:pt x="2883" y="559"/>
                  <a:pt x="2883" y="559"/>
                </a:cubicBezTo>
                <a:cubicBezTo>
                  <a:pt x="2897" y="573"/>
                  <a:pt x="2915" y="584"/>
                  <a:pt x="2915" y="607"/>
                </a:cubicBezTo>
                <a:cubicBezTo>
                  <a:pt x="2915" y="658"/>
                  <a:pt x="2914" y="709"/>
                  <a:pt x="2907" y="759"/>
                </a:cubicBezTo>
                <a:cubicBezTo>
                  <a:pt x="2884" y="932"/>
                  <a:pt x="2472" y="871"/>
                  <a:pt x="2459" y="871"/>
                </a:cubicBezTo>
                <a:cubicBezTo>
                  <a:pt x="2350" y="907"/>
                  <a:pt x="2161" y="889"/>
                  <a:pt x="2035" y="903"/>
                </a:cubicBezTo>
                <a:cubicBezTo>
                  <a:pt x="1949" y="932"/>
                  <a:pt x="1869" y="942"/>
                  <a:pt x="1779" y="951"/>
                </a:cubicBezTo>
                <a:cubicBezTo>
                  <a:pt x="1720" y="981"/>
                  <a:pt x="1674" y="981"/>
                  <a:pt x="1603" y="991"/>
                </a:cubicBezTo>
                <a:cubicBezTo>
                  <a:pt x="1554" y="1007"/>
                  <a:pt x="1509" y="1021"/>
                  <a:pt x="1459" y="1031"/>
                </a:cubicBezTo>
                <a:cubicBezTo>
                  <a:pt x="1416" y="1059"/>
                  <a:pt x="1373" y="1069"/>
                  <a:pt x="1323" y="1079"/>
                </a:cubicBezTo>
                <a:cubicBezTo>
                  <a:pt x="1252" y="1072"/>
                  <a:pt x="1192" y="1053"/>
                  <a:pt x="1123" y="1039"/>
                </a:cubicBezTo>
                <a:cubicBezTo>
                  <a:pt x="1078" y="1005"/>
                  <a:pt x="1032" y="985"/>
                  <a:pt x="979" y="967"/>
                </a:cubicBezTo>
                <a:cubicBezTo>
                  <a:pt x="909" y="915"/>
                  <a:pt x="816" y="898"/>
                  <a:pt x="731" y="887"/>
                </a:cubicBezTo>
                <a:cubicBezTo>
                  <a:pt x="658" y="863"/>
                  <a:pt x="623" y="861"/>
                  <a:pt x="539" y="855"/>
                </a:cubicBezTo>
                <a:cubicBezTo>
                  <a:pt x="456" y="838"/>
                  <a:pt x="387" y="836"/>
                  <a:pt x="299" y="831"/>
                </a:cubicBezTo>
                <a:cubicBezTo>
                  <a:pt x="264" y="819"/>
                  <a:pt x="227" y="810"/>
                  <a:pt x="195" y="791"/>
                </a:cubicBezTo>
                <a:cubicBezTo>
                  <a:pt x="170" y="776"/>
                  <a:pt x="129" y="737"/>
                  <a:pt x="99" y="727"/>
                </a:cubicBezTo>
                <a:cubicBezTo>
                  <a:pt x="51" y="711"/>
                  <a:pt x="19" y="679"/>
                  <a:pt x="3" y="631"/>
                </a:cubicBezTo>
                <a:cubicBezTo>
                  <a:pt x="6" y="604"/>
                  <a:pt x="0" y="575"/>
                  <a:pt x="11" y="551"/>
                </a:cubicBezTo>
                <a:cubicBezTo>
                  <a:pt x="36" y="496"/>
                  <a:pt x="58" y="588"/>
                  <a:pt x="35" y="519"/>
                </a:cubicBezTo>
                <a:cubicBezTo>
                  <a:pt x="25" y="549"/>
                  <a:pt x="35" y="539"/>
                  <a:pt x="11" y="551"/>
                </a:cubicBezTo>
                <a:close/>
              </a:path>
            </a:pathLst>
          </a:custGeom>
          <a:pattFill prst="lgConfetti">
            <a:fgClr>
              <a:srgbClr val="FF9933"/>
            </a:fgClr>
            <a:bgClr>
              <a:srgbClr val="FFFF66"/>
            </a:bgClr>
          </a:patt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39939" name="Picture 3" descr="5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8038" y="1960563"/>
            <a:ext cx="3032125" cy="266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92" name="Picture 16" descr="2CAN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223963" y="620713"/>
            <a:ext cx="1223963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93" name="Picture 17" descr="2CAN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9144000" y="765175"/>
            <a:ext cx="12954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95" name="Picture 19" descr="184ad40ba05a"/>
          <p:cNvPicPr>
            <a:picLocks noChangeAspect="1" noChangeArrowheads="1"/>
          </p:cNvPicPr>
          <p:nvPr/>
        </p:nvPicPr>
        <p:blipFill>
          <a:blip r:embed="rId5" cstate="print"/>
          <a:srcRect t="51071"/>
          <a:stretch>
            <a:fillRect/>
          </a:stretch>
        </p:blipFill>
        <p:spPr bwMode="auto">
          <a:xfrm>
            <a:off x="3995738" y="2708275"/>
            <a:ext cx="6207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96" name="Picture 20" descr="184ad40ba05a"/>
          <p:cNvPicPr>
            <a:picLocks noChangeAspect="1" noChangeArrowheads="1"/>
          </p:cNvPicPr>
          <p:nvPr/>
        </p:nvPicPr>
        <p:blipFill>
          <a:blip r:embed="rId5" cstate="print"/>
          <a:srcRect t="51071"/>
          <a:stretch>
            <a:fillRect/>
          </a:stretch>
        </p:blipFill>
        <p:spPr bwMode="auto">
          <a:xfrm>
            <a:off x="4211638" y="2924175"/>
            <a:ext cx="6207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97" name="Picture 21" descr="184ad40ba05a"/>
          <p:cNvPicPr>
            <a:picLocks noChangeAspect="1" noChangeArrowheads="1"/>
          </p:cNvPicPr>
          <p:nvPr/>
        </p:nvPicPr>
        <p:blipFill>
          <a:blip r:embed="rId5" cstate="print"/>
          <a:srcRect t="51071"/>
          <a:stretch>
            <a:fillRect/>
          </a:stretch>
        </p:blipFill>
        <p:spPr bwMode="auto">
          <a:xfrm>
            <a:off x="3779838" y="2852738"/>
            <a:ext cx="6207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98" name="Picture 22" descr="banani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263" y="2205038"/>
            <a:ext cx="792162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99" name="Picture 23" descr="banani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163" y="2420938"/>
            <a:ext cx="792162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200" name="Picture 24" descr="banani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2349500"/>
            <a:ext cx="792162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202" name="Picture 26" descr="bird4-2"/>
          <p:cNvPicPr>
            <a:picLocks noChangeAspect="1" noChangeArrowheads="1" noCrop="1"/>
          </p:cNvPicPr>
          <p:nvPr/>
        </p:nvPicPr>
        <p:blipFill>
          <a:blip r:embed="rId7" cstate="print">
            <a:lum bright="-6000"/>
          </a:blip>
          <a:srcRect/>
          <a:stretch>
            <a:fillRect/>
          </a:stretch>
        </p:blipFill>
        <p:spPr bwMode="auto">
          <a:xfrm>
            <a:off x="3132138" y="3429000"/>
            <a:ext cx="866775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63" name="Picture 28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308975" y="5949950"/>
            <a:ext cx="835025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detskie_pesni_-_chunga-changa_(zaycev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print"/>
          <a:stretch>
            <a:fillRect/>
          </a:stretch>
        </p:blipFill>
        <p:spPr>
          <a:xfrm>
            <a:off x="395536" y="602128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501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50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50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50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50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0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0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0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3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0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0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0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3">
                <p:cTn id="5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50178" grpId="0" animBg="1"/>
      <p:bldP spid="50178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нач.школа\документы к аттестации\g231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6552" y="0"/>
            <a:ext cx="5870769" cy="4752528"/>
          </a:xfrm>
          <a:prstGeom prst="rect">
            <a:avLst/>
          </a:prstGeom>
          <a:noFill/>
        </p:spPr>
      </p:pic>
      <p:pic>
        <p:nvPicPr>
          <p:cNvPr id="9218" name="Picture 2" descr="D:\нач.школа\документы к аттестации\cartoon_gorilla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276872"/>
            <a:ext cx="4006940" cy="4176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нач.школа\документы к аттестации\g231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548680"/>
            <a:ext cx="5870769" cy="4752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нач.школа\документы к аттестации\g231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60648"/>
            <a:ext cx="5870769" cy="4752528"/>
          </a:xfrm>
          <a:prstGeom prst="rect">
            <a:avLst/>
          </a:prstGeom>
          <a:noFill/>
        </p:spPr>
      </p:pic>
      <p:pic>
        <p:nvPicPr>
          <p:cNvPr id="1027" name="Picture 3" descr="D:\нач.школа\документы к аттестации\3391876_thumb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3619500"/>
            <a:ext cx="2590800" cy="3238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нач.школа\документы к аттестации\g231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548680"/>
            <a:ext cx="5870769" cy="4752528"/>
          </a:xfrm>
          <a:prstGeom prst="rect">
            <a:avLst/>
          </a:prstGeom>
          <a:noFill/>
        </p:spPr>
      </p:pic>
      <p:pic>
        <p:nvPicPr>
          <p:cNvPr id="2050" name="Picture 2" descr="D:\нач.школа\документы к аттестации\Female_parrot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2924944"/>
            <a:ext cx="3059832" cy="3712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нач.школа\документы к аттестации\g231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0688"/>
            <a:ext cx="5870769" cy="4752528"/>
          </a:xfrm>
          <a:prstGeom prst="rect">
            <a:avLst/>
          </a:prstGeom>
          <a:noFill/>
        </p:spPr>
      </p:pic>
      <p:pic>
        <p:nvPicPr>
          <p:cNvPr id="3074" name="Picture 2" descr="D:\нач.школа\документы к аттестации\croco_01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3933056"/>
            <a:ext cx="6156684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нач.школа\документы к аттестации\g231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260648"/>
            <a:ext cx="5870769" cy="4752528"/>
          </a:xfrm>
          <a:prstGeom prst="rect">
            <a:avLst/>
          </a:prstGeom>
          <a:noFill/>
        </p:spPr>
      </p:pic>
      <p:pic>
        <p:nvPicPr>
          <p:cNvPr id="4098" name="Picture 2" descr="D:\нач.школа\документы к аттестации\8bdc50a5b803736c9849fa59dafefb2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632350"/>
            <a:ext cx="3929236" cy="484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нач.школа\документы к аттестации\g231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548680"/>
            <a:ext cx="5870769" cy="4752528"/>
          </a:xfrm>
          <a:prstGeom prst="rect">
            <a:avLst/>
          </a:prstGeom>
          <a:noFill/>
        </p:spPr>
      </p:pic>
      <p:pic>
        <p:nvPicPr>
          <p:cNvPr id="5122" name="Picture 2" descr="D:\нач.школа\документы к аттестации\749242542517d4386d405f42e4ab09f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2348879"/>
            <a:ext cx="3888432" cy="43458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нач.школа\документы к аттестации\g231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8680"/>
            <a:ext cx="5870769" cy="4752528"/>
          </a:xfrm>
          <a:prstGeom prst="rect">
            <a:avLst/>
          </a:prstGeom>
          <a:noFill/>
        </p:spPr>
      </p:pic>
      <p:pic>
        <p:nvPicPr>
          <p:cNvPr id="6146" name="Picture 2" descr="D:\нач.школа\документы к аттестации\elephant-larg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2492896"/>
            <a:ext cx="4762500" cy="4152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нач.школа\документы к аттестации\g231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548680"/>
            <a:ext cx="5870769" cy="4752528"/>
          </a:xfrm>
          <a:prstGeom prst="rect">
            <a:avLst/>
          </a:prstGeom>
          <a:noFill/>
        </p:spPr>
      </p:pic>
      <p:pic>
        <p:nvPicPr>
          <p:cNvPr id="7170" name="Picture 2" descr="D:\нач.школа\документы к аттестации\c3e33be6a02e16fdce4ca6371a09e6c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2276872"/>
            <a:ext cx="3384376" cy="45852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нач.школа\документы к аттестации\g231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8560" y="0"/>
            <a:ext cx="5870769" cy="4752528"/>
          </a:xfrm>
          <a:prstGeom prst="rect">
            <a:avLst/>
          </a:prstGeom>
          <a:noFill/>
        </p:spPr>
      </p:pic>
      <p:pic>
        <p:nvPicPr>
          <p:cNvPr id="8194" name="Picture 2" descr="D:\нач.школа\документы к аттестации\avatar16584_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132856"/>
            <a:ext cx="4108957" cy="3960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0</Words>
  <Application>Microsoft Office PowerPoint</Application>
  <PresentationFormat>Экран (4:3)</PresentationFormat>
  <Paragraphs>0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</dc:creator>
  <cp:lastModifiedBy>а</cp:lastModifiedBy>
  <cp:revision>12</cp:revision>
  <dcterms:created xsi:type="dcterms:W3CDTF">2012-10-31T16:27:52Z</dcterms:created>
  <dcterms:modified xsi:type="dcterms:W3CDTF">2012-11-30T05:49:54Z</dcterms:modified>
</cp:coreProperties>
</file>