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7" r:id="rId6"/>
    <p:sldId id="266" r:id="rId7"/>
    <p:sldId id="269" r:id="rId8"/>
    <p:sldId id="268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62171187.jpg"/>
          <p:cNvPicPr>
            <a:picLocks noChangeAspect="1"/>
          </p:cNvPicPr>
          <p:nvPr userDrawn="1"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251520" y="260648"/>
            <a:ext cx="8640960" cy="640871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Рисунок 10" descr="a9ee017dae5f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5877272"/>
            <a:ext cx="1365622" cy="829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9ee017dae5f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5877272"/>
            <a:ext cx="1365622" cy="829128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5C984-AB0D-43C5-997B-38F22A64B73A}" type="datetimeFigureOut">
              <a:rPr lang="ru-RU" smtClean="0"/>
              <a:pPr/>
              <a:t>06.12.2012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BF4A1-23ED-4286-A78D-618F858D71C6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62171187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251520" y="260648"/>
            <a:ext cx="8640960" cy="640871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a9ee017dae5f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5877272"/>
            <a:ext cx="1365622" cy="8291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7772400" cy="1470025"/>
          </a:xfrm>
        </p:spPr>
        <p:txBody>
          <a:bodyPr>
            <a:noAutofit/>
          </a:bodyPr>
          <a:lstStyle/>
          <a:p>
            <a:r>
              <a:rPr lang="ru-RU" sz="11500" dirty="0" smtClean="0">
                <a:solidFill>
                  <a:srgbClr val="C00000"/>
                </a:solidFill>
              </a:rPr>
              <a:t>У</a:t>
            </a:r>
            <a:r>
              <a:rPr lang="ru-RU" sz="11500" dirty="0" smtClean="0">
                <a:solidFill>
                  <a:srgbClr val="FFC000"/>
                </a:solidFill>
              </a:rPr>
              <a:t>с</a:t>
            </a:r>
            <a:r>
              <a:rPr lang="ru-RU" sz="11500" dirty="0" smtClean="0">
                <a:solidFill>
                  <a:srgbClr val="92D050"/>
                </a:solidFill>
              </a:rPr>
              <a:t>т</a:t>
            </a:r>
            <a:r>
              <a:rPr lang="ru-RU" sz="11500" dirty="0" smtClean="0">
                <a:solidFill>
                  <a:srgbClr val="00B0F0"/>
                </a:solidFill>
              </a:rPr>
              <a:t>н</a:t>
            </a:r>
            <a:r>
              <a:rPr lang="ru-RU" sz="11500" dirty="0" smtClean="0">
                <a:solidFill>
                  <a:srgbClr val="002060"/>
                </a:solidFill>
              </a:rPr>
              <a:t>ы</a:t>
            </a:r>
            <a:r>
              <a:rPr lang="ru-RU" sz="11500" dirty="0" smtClean="0">
                <a:solidFill>
                  <a:srgbClr val="FF0000"/>
                </a:solidFill>
              </a:rPr>
              <a:t>й</a:t>
            </a:r>
            <a:r>
              <a:rPr lang="ru-RU" sz="11500" dirty="0" smtClean="0"/>
              <a:t>   </a:t>
            </a:r>
            <a:r>
              <a:rPr lang="ru-RU" sz="11500" dirty="0" smtClean="0">
                <a:solidFill>
                  <a:srgbClr val="FFC000"/>
                </a:solidFill>
              </a:rPr>
              <a:t>с</a:t>
            </a:r>
            <a:r>
              <a:rPr lang="ru-RU" sz="11500" dirty="0" smtClean="0">
                <a:solidFill>
                  <a:srgbClr val="00B050"/>
                </a:solidFill>
              </a:rPr>
              <a:t>ч</a:t>
            </a:r>
            <a:r>
              <a:rPr lang="ru-RU" sz="11500" dirty="0" smtClean="0">
                <a:solidFill>
                  <a:srgbClr val="0070C0"/>
                </a:solidFill>
              </a:rPr>
              <a:t>ё</a:t>
            </a:r>
            <a:r>
              <a:rPr lang="ru-RU" sz="11500" dirty="0" smtClean="0">
                <a:solidFill>
                  <a:srgbClr val="7030A0"/>
                </a:solidFill>
              </a:rPr>
              <a:t>т</a:t>
            </a:r>
            <a:endParaRPr lang="ru-RU" sz="115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4077072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Кликни мышкой по правильному ответу.</a:t>
            </a:r>
          </a:p>
          <a:p>
            <a:pPr algn="ctr"/>
            <a:r>
              <a:rPr lang="ru-RU" sz="3200" dirty="0" smtClean="0"/>
              <a:t>Если ответ неверный появится значок</a:t>
            </a:r>
          </a:p>
          <a:p>
            <a:pPr algn="ctr"/>
            <a:r>
              <a:rPr lang="ru-RU" sz="3200" dirty="0" smtClean="0"/>
              <a:t>Если ответ верный появится значок</a:t>
            </a:r>
            <a:endParaRPr lang="ru-RU" sz="32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7956376" y="4653136"/>
            <a:ext cx="360040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8028384" y="5157192"/>
            <a:ext cx="432048" cy="36004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5616" y="404664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 класс . Деление как арифметическое действие.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622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1. Компоненты при умножении называются: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1772816"/>
            <a:ext cx="580357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1) слагаемое, слагаемое, сумма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356992"/>
            <a:ext cx="7488832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2) уменьшаемое, уменьшаемое, разность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941168"/>
            <a:ext cx="7488832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3) множитель, множитель, произведение</a:t>
            </a:r>
            <a:endParaRPr lang="ru-RU" sz="3200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8100392" y="4869160"/>
            <a:ext cx="642942" cy="64294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372200" y="1700808"/>
            <a:ext cx="642942" cy="6429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956376" y="3212976"/>
            <a:ext cx="642942" cy="64294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2060848"/>
            <a:ext cx="5976664" cy="10772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1) К произведению прибавить известный множитель 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3429001"/>
            <a:ext cx="5904656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2) Известный множитель умножить на произведение</a:t>
            </a: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4941168"/>
            <a:ext cx="612068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3)  Произведение разделить на известный множитель</a:t>
            </a:r>
          </a:p>
          <a:p>
            <a:endParaRPr lang="ru-RU" sz="3200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948264" y="5157192"/>
            <a:ext cx="785818" cy="64294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6804248" y="1988840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омб 14"/>
          <p:cNvSpPr/>
          <p:nvPr/>
        </p:nvSpPr>
        <p:spPr>
          <a:xfrm>
            <a:off x="6876256" y="3573016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85720" y="357166"/>
            <a:ext cx="8622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2. Чтобы найти неизвестный множитель надо: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3. Какое из этих выражений верное, реши все примеры: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05064"/>
            <a:ext cx="403244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3) 7086 * 7 = 50781 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2636912"/>
            <a:ext cx="396044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2) 6309 * 3 = 56781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1196752"/>
            <a:ext cx="403244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1) 764 * 8 = 6112 </a:t>
            </a:r>
            <a:endParaRPr lang="ru-RU" sz="3200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860032" y="1196752"/>
            <a:ext cx="785818" cy="64294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4788024" y="3933056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омб 14"/>
          <p:cNvSpPr/>
          <p:nvPr/>
        </p:nvSpPr>
        <p:spPr>
          <a:xfrm>
            <a:off x="4788024" y="2132856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4. В каком из уравнений неизвестен </a:t>
            </a:r>
            <a:r>
              <a:rPr lang="ru-RU" sz="3200" smtClean="0"/>
              <a:t>второй </a:t>
            </a:r>
            <a:r>
              <a:rPr lang="ru-RU" sz="3200" smtClean="0"/>
              <a:t>множитель 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4725144"/>
            <a:ext cx="403244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smtClean="0"/>
              <a:t>3) 75 : Х = 3 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556792"/>
            <a:ext cx="396044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1) 537 + Х = 813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2852936"/>
            <a:ext cx="403244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2) 243 * Х = 729  </a:t>
            </a:r>
            <a:endParaRPr lang="ru-RU" sz="3200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860032" y="2780928"/>
            <a:ext cx="785818" cy="64294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4788024" y="4509120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омб 14"/>
          <p:cNvSpPr/>
          <p:nvPr/>
        </p:nvSpPr>
        <p:spPr>
          <a:xfrm>
            <a:off x="4788024" y="1484784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5. Какое из этих выражений неверное?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3357562"/>
            <a:ext cx="1996059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1) 1 * а = </a:t>
            </a:r>
            <a:r>
              <a:rPr lang="ru-RU" sz="3200" dirty="0" err="1" smtClean="0"/>
              <a:t>а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4500570"/>
            <a:ext cx="1851789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2)  а * 1 = а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072066" y="3357562"/>
            <a:ext cx="1901483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3) а : 1 = а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5072066" y="4500570"/>
            <a:ext cx="1996059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4) а * 0 = а</a:t>
            </a:r>
            <a:endParaRPr lang="ru-RU" sz="3200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7643834" y="4429132"/>
            <a:ext cx="785818" cy="64294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3357554" y="3071810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омб 14"/>
          <p:cNvSpPr/>
          <p:nvPr/>
        </p:nvSpPr>
        <p:spPr>
          <a:xfrm>
            <a:off x="3286116" y="4357694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омб 15"/>
          <p:cNvSpPr/>
          <p:nvPr/>
        </p:nvSpPr>
        <p:spPr>
          <a:xfrm>
            <a:off x="7596336" y="3140968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57166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6. Найди ошибку: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05064"/>
            <a:ext cx="403244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3) 2 ч. = 7200 сек. 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2636912"/>
            <a:ext cx="3960440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/>
              <a:t>2) 8 ч. = 480 мин.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1196752"/>
            <a:ext cx="403244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1) 17 мин. = 170 сек. </a:t>
            </a:r>
            <a:endParaRPr lang="ru-RU" sz="3200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860032" y="1196752"/>
            <a:ext cx="785818" cy="642942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4788024" y="3933056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омб 14"/>
          <p:cNvSpPr/>
          <p:nvPr/>
        </p:nvSpPr>
        <p:spPr>
          <a:xfrm>
            <a:off x="4788024" y="2132856"/>
            <a:ext cx="914400" cy="91440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128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7. Упростите уравнения, сделайте проверку: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483768" y="2276872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Х * 7 = 100 – 44</a:t>
            </a:r>
          </a:p>
          <a:p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412776"/>
            <a:ext cx="64851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М</a:t>
            </a:r>
            <a:r>
              <a:rPr lang="ru-RU" sz="9600" dirty="0" smtClean="0">
                <a:solidFill>
                  <a:srgbClr val="FFC000"/>
                </a:solidFill>
              </a:rPr>
              <a:t>о</a:t>
            </a:r>
            <a:r>
              <a:rPr lang="ru-RU" sz="9600" dirty="0" smtClean="0">
                <a:solidFill>
                  <a:srgbClr val="92D050"/>
                </a:solidFill>
              </a:rPr>
              <a:t>л</a:t>
            </a:r>
            <a:r>
              <a:rPr lang="ru-RU" sz="9600" dirty="0" smtClean="0">
                <a:solidFill>
                  <a:srgbClr val="00B0F0"/>
                </a:solidFill>
              </a:rPr>
              <a:t>о</a:t>
            </a:r>
            <a:r>
              <a:rPr lang="ru-RU" sz="9600" dirty="0" smtClean="0">
                <a:solidFill>
                  <a:srgbClr val="002060"/>
                </a:solidFill>
              </a:rPr>
              <a:t>д</a:t>
            </a:r>
            <a:r>
              <a:rPr lang="ru-RU" sz="9600" dirty="0" smtClean="0">
                <a:solidFill>
                  <a:srgbClr val="7030A0"/>
                </a:solidFill>
              </a:rPr>
              <a:t>ц</a:t>
            </a:r>
            <a:r>
              <a:rPr lang="ru-RU" sz="9600" dirty="0" smtClean="0">
                <a:solidFill>
                  <a:srgbClr val="FFFF00"/>
                </a:solidFill>
              </a:rPr>
              <a:t>ы</a:t>
            </a:r>
            <a:r>
              <a:rPr lang="ru-RU" sz="9600" dirty="0" smtClean="0">
                <a:solidFill>
                  <a:srgbClr val="FF0000"/>
                </a:solidFill>
              </a:rPr>
              <a:t>!</a:t>
            </a:r>
            <a:r>
              <a:rPr lang="ru-RU" sz="9600" dirty="0" smtClean="0">
                <a:solidFill>
                  <a:srgbClr val="0070C0"/>
                </a:solidFill>
              </a:rPr>
              <a:t>!</a:t>
            </a:r>
            <a:r>
              <a:rPr lang="ru-RU" sz="9600" dirty="0" smtClean="0">
                <a:solidFill>
                  <a:srgbClr val="00B050"/>
                </a:solidFill>
              </a:rPr>
              <a:t>!</a:t>
            </a:r>
            <a:endParaRPr lang="ru-RU" sz="9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СТНЫЙ СЧЁ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233</Words>
  <Application>Microsoft Office PowerPoint</Application>
  <PresentationFormat>Экран (4:3)</PresentationFormat>
  <Paragraphs>34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УСТНЫЙ СЧЁТ</vt:lpstr>
      <vt:lpstr>Устный   счёт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  счёт</dc:title>
  <dc:creator>Даша</dc:creator>
  <cp:lastModifiedBy>а</cp:lastModifiedBy>
  <cp:revision>49</cp:revision>
  <dcterms:created xsi:type="dcterms:W3CDTF">2012-03-21T16:50:46Z</dcterms:created>
  <dcterms:modified xsi:type="dcterms:W3CDTF">2012-12-06T05:05:26Z</dcterms:modified>
</cp:coreProperties>
</file>