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AA33-86A2-4A78-880B-5441C3C27F4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5AEE-2D5A-445B-B45D-F8CAE36AC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Chickenfamily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0%D0%B9%D0%BB:Koe_in_weiland_bij_Gorssel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krugosvet.ru/uploads/enc/images/16/1236155047c26d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71480"/>
            <a:ext cx="885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00B050"/>
                </a:solidFill>
                <a:latin typeface="Baskerville Old Face" pitchFamily="18" charset="0"/>
              </a:rPr>
              <a:t>HAUSTIERE</a:t>
            </a:r>
            <a:endParaRPr lang="ru-RU" sz="9600" b="1" i="1" dirty="0">
              <a:solidFill>
                <a:srgbClr val="00B050"/>
              </a:solidFill>
            </a:endParaRPr>
          </a:p>
        </p:txBody>
      </p:sp>
      <p:pic>
        <p:nvPicPr>
          <p:cNvPr id="7" name="Рисунок 6" descr="77707358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285992"/>
            <a:ext cx="5643602" cy="40005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hickenfamil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7000924" cy="45720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5286388"/>
            <a:ext cx="3725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das </a:t>
            </a:r>
            <a:r>
              <a:rPr lang="en-US" sz="4800" b="1" dirty="0" err="1" smtClean="0"/>
              <a:t>Huhn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быкновенный хомяк - Cricetus cricetus"/>
          <p:cNvPicPr/>
          <p:nvPr/>
        </p:nvPicPr>
        <p:blipFill>
          <a:blip r:embed="rId2"/>
          <a:srcRect t="32500" r="2321"/>
          <a:stretch>
            <a:fillRect/>
          </a:stretch>
        </p:blipFill>
        <p:spPr bwMode="auto">
          <a:xfrm>
            <a:off x="1071538" y="571480"/>
            <a:ext cx="671517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71802" y="5143512"/>
            <a:ext cx="4777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der</a:t>
            </a:r>
            <a:r>
              <a:rPr lang="en-US" sz="4800" b="1" dirty="0" smtClean="0"/>
              <a:t> Hamster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785926"/>
            <a:ext cx="60722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Презентацию подготовила</a:t>
            </a:r>
          </a:p>
          <a:p>
            <a:r>
              <a:rPr lang="ru-RU" sz="3200" dirty="0" smtClean="0"/>
              <a:t>у</a:t>
            </a:r>
            <a:r>
              <a:rPr lang="ru-RU" sz="3200" dirty="0" smtClean="0"/>
              <a:t>читель начальных классов</a:t>
            </a:r>
          </a:p>
          <a:p>
            <a:r>
              <a:rPr lang="ru-RU" sz="3200" dirty="0" smtClean="0"/>
              <a:t>МКОУ»</a:t>
            </a:r>
            <a:r>
              <a:rPr lang="ru-RU" sz="3200" dirty="0" err="1" smtClean="0"/>
              <a:t>Елбанская</a:t>
            </a:r>
            <a:r>
              <a:rPr lang="ru-RU" sz="3200" dirty="0" smtClean="0"/>
              <a:t> СОШ»</a:t>
            </a:r>
          </a:p>
          <a:p>
            <a:r>
              <a:rPr lang="ru-RU" sz="3200" b="1" dirty="0" smtClean="0"/>
              <a:t>Граф </a:t>
            </a:r>
            <a:r>
              <a:rPr lang="ru-RU" sz="3200" b="1" dirty="0" smtClean="0"/>
              <a:t>Л</a:t>
            </a:r>
            <a:r>
              <a:rPr lang="ru-RU" sz="3200" b="1" dirty="0" smtClean="0"/>
              <a:t>юдмила Александровна</a:t>
            </a:r>
            <a:endParaRPr lang="ru-RU" sz="32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т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57166"/>
            <a:ext cx="6215106" cy="5286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5786454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   </a:t>
            </a:r>
            <a:r>
              <a:rPr lang="en-US" sz="4800" b="1" dirty="0" smtClean="0"/>
              <a:t>die </a:t>
            </a:r>
            <a:r>
              <a:rPr lang="en-US" sz="4800" b="1" dirty="0" err="1" smtClean="0"/>
              <a:t>Katze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шад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14290"/>
            <a:ext cx="5072098" cy="48577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3174" y="5500702"/>
            <a:ext cx="60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das </a:t>
            </a:r>
            <a:r>
              <a:rPr lang="en-US" sz="4800" b="1" dirty="0" err="1" smtClean="0"/>
              <a:t>Pferd</a:t>
            </a:r>
            <a:r>
              <a:rPr lang="en-US" sz="4800" b="1" dirty="0" smtClean="0"/>
              <a:t>  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бака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14290"/>
            <a:ext cx="6286544" cy="49292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868" y="5500702"/>
            <a:ext cx="35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der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Hund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ыш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85728"/>
            <a:ext cx="6643734" cy="46434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5429264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   die </a:t>
            </a:r>
            <a:r>
              <a:rPr lang="en-US" sz="4800" b="1" dirty="0" err="1" smtClean="0"/>
              <a:t>Maus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пугай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5728"/>
            <a:ext cx="7291414" cy="48577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6116" y="5643578"/>
            <a:ext cx="4669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der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Papagei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рова">
            <a:hlinkClick r:id="rId2" tooltip="Корова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7000924" cy="45720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0430" y="5500702"/>
            <a:ext cx="3390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die </a:t>
            </a:r>
            <a:r>
              <a:rPr lang="en-US" sz="4800" b="1" dirty="0" err="1" smtClean="0"/>
              <a:t>Kuh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36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928670"/>
            <a:ext cx="5786478" cy="30003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0364" y="5143512"/>
            <a:ext cx="4666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das </a:t>
            </a:r>
            <a:r>
              <a:rPr lang="en-US" sz="4800" b="1" dirty="0" err="1" smtClean="0"/>
              <a:t>Schwein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ОЛЕЕ 40 СОВРЕМЕННЫХ ПОРОД домашних гусей, вероятно, выведены на основе дикого серого гуся.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66"/>
            <a:ext cx="6858048" cy="45005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43306" y="5286388"/>
            <a:ext cx="3173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die </a:t>
            </a:r>
            <a:r>
              <a:rPr lang="en-US" sz="4800" b="1" dirty="0" err="1" smtClean="0"/>
              <a:t>Gans</a:t>
            </a:r>
            <a:endParaRPr lang="ru-RU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35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2010-04-10T09:02:29Z</dcterms:created>
  <dcterms:modified xsi:type="dcterms:W3CDTF">2014-02-12T19:44:01Z</dcterms:modified>
</cp:coreProperties>
</file>