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157501-3B17-48C2-B5FB-0A09223F19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10E772-FF82-4C13-A4EA-0E4C2440B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500042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Was </a:t>
            </a:r>
            <a:r>
              <a:rPr lang="en-US" sz="7200" b="1" dirty="0" err="1" smtClean="0"/>
              <a:t>magst</a:t>
            </a:r>
            <a:r>
              <a:rPr lang="en-US" sz="7200" b="1" dirty="0" smtClean="0"/>
              <a:t> du ?</a:t>
            </a:r>
            <a:endParaRPr lang="ru-RU" sz="7200" b="1" dirty="0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3" y="2071678"/>
            <a:ext cx="6643734" cy="404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pust15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3651268" cy="3786206"/>
          </a:xfrm>
          <a:prstGeom prst="rect">
            <a:avLst/>
          </a:prstGeom>
        </p:spPr>
      </p:pic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5"/>
            <a:ext cx="4063990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643446"/>
            <a:ext cx="321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Kohl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429264"/>
            <a:ext cx="3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Pilz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29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3143272" cy="2714644"/>
          </a:xfrm>
          <a:prstGeom prst="rect">
            <a:avLst/>
          </a:prstGeom>
        </p:spPr>
      </p:pic>
      <p:pic>
        <p:nvPicPr>
          <p:cNvPr id="3" name="Рисунок 2" descr="0_24aee_9e582f53_XS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00174"/>
            <a:ext cx="3500462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392906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Zucker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507207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Kuchen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3219450" cy="2524125"/>
          </a:xfrm>
          <a:prstGeom prst="rect">
            <a:avLst/>
          </a:prstGeom>
        </p:spPr>
      </p:pic>
      <p:pic>
        <p:nvPicPr>
          <p:cNvPr id="3" name="Рисунок 2" descr="p002kakao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14488"/>
            <a:ext cx="2857500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3786190"/>
            <a:ext cx="391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Kaffee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5572140"/>
            <a:ext cx="463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Kakao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Hleb_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3643338" cy="2500330"/>
          </a:xfrm>
          <a:prstGeom prst="rect">
            <a:avLst/>
          </a:prstGeom>
        </p:spPr>
      </p:pic>
      <p:pic>
        <p:nvPicPr>
          <p:cNvPr id="3" name="Рисунок 2" descr="i[26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3116"/>
            <a:ext cx="3429024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3500438"/>
            <a:ext cx="377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das </a:t>
            </a:r>
            <a:r>
              <a:rPr lang="en-US" sz="4800" b="1" dirty="0" err="1" smtClean="0"/>
              <a:t>Brot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5357826"/>
            <a:ext cx="526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das </a:t>
            </a:r>
            <a:r>
              <a:rPr lang="en-US" sz="4800" b="1" dirty="0" err="1" smtClean="0"/>
              <a:t>Brotchen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gnum_%28Ice_cream%2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85800"/>
            <a:ext cx="6643734" cy="3886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5214950"/>
            <a:ext cx="3258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das </a:t>
            </a:r>
            <a:r>
              <a:rPr lang="en-US" sz="4800" b="1" dirty="0" err="1" smtClean="0"/>
              <a:t>Eis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428736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подготовила </a:t>
            </a:r>
          </a:p>
          <a:p>
            <a:r>
              <a:rPr lang="ru-RU" sz="3200" dirty="0" smtClean="0"/>
              <a:t>учитель начальных классов</a:t>
            </a:r>
          </a:p>
          <a:p>
            <a:r>
              <a:rPr lang="ru-RU" sz="3200" dirty="0" smtClean="0"/>
              <a:t>МКОУ»</a:t>
            </a:r>
            <a:r>
              <a:rPr lang="ru-RU" sz="3200" dirty="0" err="1" smtClean="0"/>
              <a:t>Елбанская</a:t>
            </a:r>
            <a:r>
              <a:rPr lang="ru-RU" sz="3200" dirty="0" smtClean="0"/>
              <a:t> СОШ»</a:t>
            </a:r>
          </a:p>
          <a:p>
            <a:r>
              <a:rPr lang="ru-RU" sz="3200" b="1" dirty="0" smtClean="0"/>
              <a:t>Граф Людмила Александровна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785794"/>
            <a:ext cx="6000792" cy="3709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35782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Mohrrube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13_image01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2071702" cy="3214710"/>
          </a:xfrm>
          <a:prstGeom prst="rect">
            <a:avLst/>
          </a:prstGeom>
        </p:spPr>
      </p:pic>
      <p:pic>
        <p:nvPicPr>
          <p:cNvPr id="3" name="Рисунок 2" descr="slide0018_image017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43050"/>
            <a:ext cx="3000396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4357694"/>
            <a:ext cx="440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Zwiebel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9" y="521495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Tomate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7166"/>
            <a:ext cx="4214842" cy="407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eine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Tafel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Schokolade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5286388"/>
            <a:ext cx="500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Schokolade</a:t>
            </a:r>
            <a:endParaRPr lang="ru-RU" sz="4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71868" y="1285860"/>
            <a:ext cx="1485904" cy="77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214942" y="4071942"/>
            <a:ext cx="142876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571480"/>
            <a:ext cx="4357718" cy="428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5357826"/>
            <a:ext cx="396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Milch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ucumb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6572296" cy="4429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5357826"/>
            <a:ext cx="353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Gurke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1" y="428604"/>
            <a:ext cx="5929354" cy="4214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5072074"/>
            <a:ext cx="4152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Butter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71481"/>
            <a:ext cx="5715039" cy="371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5072074"/>
            <a:ext cx="496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die </a:t>
            </a:r>
            <a:r>
              <a:rPr lang="en-US" sz="4800" b="1" dirty="0" err="1" smtClean="0"/>
              <a:t>Kartoffel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143405" cy="3643338"/>
          </a:xfrm>
          <a:prstGeom prst="rect">
            <a:avLst/>
          </a:prstGeom>
        </p:spPr>
      </p:pic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642918"/>
            <a:ext cx="3067050" cy="4643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572008"/>
            <a:ext cx="3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der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Kase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5572140"/>
            <a:ext cx="247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das </a:t>
            </a:r>
            <a:r>
              <a:rPr lang="en-US" sz="4800" b="1" dirty="0" err="1" smtClean="0"/>
              <a:t>Ei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</TotalTime>
  <Words>56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2010-04-14T07:09:08Z</dcterms:created>
  <dcterms:modified xsi:type="dcterms:W3CDTF">2014-02-12T19:53:40Z</dcterms:modified>
</cp:coreProperties>
</file>