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56" r:id="rId3"/>
    <p:sldId id="268" r:id="rId4"/>
    <p:sldId id="257" r:id="rId5"/>
    <p:sldId id="258" r:id="rId6"/>
    <p:sldId id="259" r:id="rId7"/>
    <p:sldId id="260" r:id="rId8"/>
    <p:sldId id="261" r:id="rId9"/>
    <p:sldId id="269" r:id="rId10"/>
    <p:sldId id="262" r:id="rId11"/>
    <p:sldId id="263" r:id="rId12"/>
    <p:sldId id="264" r:id="rId13"/>
    <p:sldId id="265" r:id="rId14"/>
    <p:sldId id="266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2343C75-7009-4937-82CF-6EEE86FAF719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038E5-8DA8-4731-97D2-934D10928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3C75-7009-4937-82CF-6EEE86FAF719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038E5-8DA8-4731-97D2-934D10928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2343C75-7009-4937-82CF-6EEE86FAF719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E038E5-8DA8-4731-97D2-934D10928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3C75-7009-4937-82CF-6EEE86FAF719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038E5-8DA8-4731-97D2-934D109286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3C75-7009-4937-82CF-6EEE86FAF719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E038E5-8DA8-4731-97D2-934D109286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2343C75-7009-4937-82CF-6EEE86FAF719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038E5-8DA8-4731-97D2-934D109286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2343C75-7009-4937-82CF-6EEE86FAF719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038E5-8DA8-4731-97D2-934D109286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3C75-7009-4937-82CF-6EEE86FAF719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038E5-8DA8-4731-97D2-934D10928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3C75-7009-4937-82CF-6EEE86FAF719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038E5-8DA8-4731-97D2-934D10928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43C75-7009-4937-82CF-6EEE86FAF719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038E5-8DA8-4731-97D2-934D109286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2343C75-7009-4937-82CF-6EEE86FAF719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E038E5-8DA8-4731-97D2-934D109286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343C75-7009-4937-82CF-6EEE86FAF719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E038E5-8DA8-4731-97D2-934D109286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28662" y="1571612"/>
          <a:ext cx="6286543" cy="1414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29"/>
                <a:gridCol w="1081025"/>
                <a:gridCol w="1081025"/>
                <a:gridCol w="1164181"/>
                <a:gridCol w="983890"/>
                <a:gridCol w="928693"/>
              </a:tblGrid>
              <a:tr h="471478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ysClr val="windowText" lastClr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289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308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456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721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1478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1478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4143380"/>
          <a:ext cx="7929618" cy="1472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335"/>
                <a:gridCol w="1027913"/>
                <a:gridCol w="954491"/>
                <a:gridCol w="1027913"/>
                <a:gridCol w="1027913"/>
                <a:gridCol w="954491"/>
                <a:gridCol w="954491"/>
                <a:gridCol w="881071"/>
              </a:tblGrid>
              <a:tr h="49072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681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799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134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555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876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801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760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499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072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072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r>
              <a:rPr lang="ru-RU" sz="7200" dirty="0" smtClean="0"/>
              <a:t>1 тыс.=10 сотен</a:t>
            </a:r>
          </a:p>
          <a:p>
            <a:pPr algn="ctr">
              <a:buNone/>
            </a:pPr>
            <a:r>
              <a:rPr lang="ru-RU" sz="7200" dirty="0" smtClean="0"/>
              <a:t>1тыс. = 1000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sz="7300" dirty="0" smtClean="0"/>
              <a:t>№ 85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/>
          </a:p>
          <a:p>
            <a:pPr algn="ctr">
              <a:buNone/>
            </a:pPr>
            <a:r>
              <a:rPr lang="ru-RU" sz="6000" dirty="0" smtClean="0"/>
              <a:t>2000</a:t>
            </a:r>
            <a:r>
              <a:rPr lang="ru-RU" sz="6000" dirty="0"/>
              <a:t>, 5000, 9000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z="7300" dirty="0" smtClean="0"/>
              <a:t>№ 86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/>
              <a:t>3000</a:t>
            </a:r>
            <a:r>
              <a:rPr lang="ru-RU" sz="6600" dirty="0"/>
              <a:t>, 5000, 1000, 51000, 35000, 10000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6000" dirty="0"/>
              <a:t>№ 84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400" dirty="0"/>
              <a:t>5тыс. +3 тыс.=</a:t>
            </a:r>
            <a:r>
              <a:rPr lang="ru-RU" sz="4400" dirty="0" smtClean="0"/>
              <a:t>8 тыс.(эк</a:t>
            </a:r>
            <a:r>
              <a:rPr lang="ru-RU" sz="4400" dirty="0"/>
              <a:t>. )-было напечатано </a:t>
            </a:r>
          </a:p>
          <a:p>
            <a:r>
              <a:rPr lang="ru-RU" sz="4400" dirty="0"/>
              <a:t>5тыс. -3 тыс.=</a:t>
            </a:r>
            <a:r>
              <a:rPr lang="ru-RU" sz="4400" dirty="0" smtClean="0"/>
              <a:t>2 тыс. ( </a:t>
            </a:r>
            <a:r>
              <a:rPr lang="ru-RU" sz="4400" dirty="0"/>
              <a:t>эк.) в первой типографии напечатано больше, чем во второй.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Какой путь проделал Магеллан?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4400" dirty="0" smtClean="0"/>
              <a:t> 6 тыс. + 6 тыс. + 5 тыс. = 17 тыс.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агруженное.jpg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00100" y="1785926"/>
            <a:ext cx="2143125" cy="2143125"/>
          </a:xfrm>
          <a:prstGeom prst="rect">
            <a:avLst/>
          </a:prstGeom>
        </p:spPr>
      </p:pic>
      <p:pic>
        <p:nvPicPr>
          <p:cNvPr id="5" name="Рисунок 4" descr="плачущий-смайлик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6000760" y="1714488"/>
            <a:ext cx="1643074" cy="1428760"/>
          </a:xfrm>
          <a:prstGeom prst="rect">
            <a:avLst/>
          </a:prstGeom>
        </p:spPr>
      </p:pic>
      <p:pic>
        <p:nvPicPr>
          <p:cNvPr id="6" name="Рисунок 5" descr="P-04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3643306" y="4000504"/>
            <a:ext cx="2286016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428759"/>
          </a:xfrm>
        </p:spPr>
        <p:txBody>
          <a:bodyPr/>
          <a:lstStyle/>
          <a:p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285992"/>
            <a:ext cx="6772300" cy="3286148"/>
          </a:xfrm>
        </p:spPr>
        <p:txBody>
          <a:bodyPr>
            <a:normAutofit/>
          </a:bodyPr>
          <a:lstStyle/>
          <a:p>
            <a:r>
              <a:rPr lang="ru-RU" dirty="0"/>
              <a:t>300-Ф                       700-М</a:t>
            </a:r>
          </a:p>
          <a:p>
            <a:r>
              <a:rPr lang="ru-RU" dirty="0"/>
              <a:t>400-Е                         200-Г</a:t>
            </a:r>
          </a:p>
          <a:p>
            <a:r>
              <a:rPr lang="ru-RU" dirty="0"/>
              <a:t>100-Р                        600-Е      </a:t>
            </a:r>
          </a:p>
          <a:p>
            <a:r>
              <a:rPr lang="ru-RU" dirty="0"/>
              <a:t>500-Н                        900-Л</a:t>
            </a:r>
          </a:p>
          <a:p>
            <a:r>
              <a:rPr lang="ru-RU" dirty="0"/>
              <a:t>800-А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472" y="1785926"/>
          <a:ext cx="8229600" cy="1042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01245">
                <a:tc>
                  <a:txBody>
                    <a:bodyPr/>
                    <a:lstStyle/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ysClr val="windowText" lastClr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289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308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456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721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ysClr val="windowText" lastClr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ru-RU" sz="1400" dirty="0">
                        <a:solidFill>
                          <a:sysClr val="windowText" lastClr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3500438"/>
          <a:ext cx="7286676" cy="1214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144"/>
                <a:gridCol w="854144"/>
                <a:gridCol w="854144"/>
                <a:gridCol w="854144"/>
                <a:gridCol w="967525"/>
                <a:gridCol w="967525"/>
                <a:gridCol w="967525"/>
                <a:gridCol w="967525"/>
              </a:tblGrid>
              <a:tr h="42862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681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799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134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555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876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801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760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499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862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700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800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600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900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900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800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Фернар</a:t>
            </a:r>
            <a:r>
              <a:rPr lang="ru-RU" dirty="0" smtClean="0"/>
              <a:t> Магеллан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500174"/>
            <a:ext cx="3929090" cy="471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20 сентября 1519 года мореплаватель Фердинанд Магеллан отбыл из порта </a:t>
            </a:r>
            <a:r>
              <a:rPr lang="ru-RU" sz="2000" dirty="0" err="1" smtClean="0"/>
              <a:t>Санлукар</a:t>
            </a:r>
            <a:r>
              <a:rPr lang="ru-RU" sz="2000" dirty="0" smtClean="0"/>
              <a:t> во главе флотилии из пяти судов («Тринидад», «Сан-Антонио», «Сантьяго», «</a:t>
            </a:r>
            <a:r>
              <a:rPr lang="ru-RU" sz="2000" dirty="0" err="1" smtClean="0"/>
              <a:t>Консепсион</a:t>
            </a:r>
            <a:r>
              <a:rPr lang="ru-RU" sz="2000" dirty="0" smtClean="0"/>
              <a:t>» и «Виктория») </a:t>
            </a:r>
            <a:endParaRPr lang="ru-RU" sz="2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14488"/>
            <a:ext cx="607223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Путь Магеллана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1784350" y="1924050"/>
            <a:ext cx="581025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875" y="1285860"/>
            <a:ext cx="8096250" cy="466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Сколько километров проплыл </a:t>
            </a:r>
            <a:r>
              <a:rPr lang="ru-RU" dirty="0"/>
              <a:t>М</a:t>
            </a:r>
            <a:r>
              <a:rPr lang="ru-RU" dirty="0" smtClean="0"/>
              <a:t>агеллан?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928801"/>
            <a:ext cx="8229600" cy="3643339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1519 – 6 тыс. км</a:t>
            </a:r>
          </a:p>
          <a:p>
            <a:pPr algn="ctr"/>
            <a:r>
              <a:rPr lang="ru-RU" sz="4400" dirty="0" smtClean="0"/>
              <a:t>1520 – 6тыс. км</a:t>
            </a:r>
          </a:p>
          <a:p>
            <a:pPr algn="ctr"/>
            <a:r>
              <a:rPr lang="ru-RU" sz="4400" dirty="0" smtClean="0"/>
              <a:t>1521 – 5тыс. км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-214346" y="2714620"/>
            <a:ext cx="8901146" cy="2286015"/>
          </a:xfrm>
        </p:spPr>
        <p:txBody>
          <a:bodyPr/>
          <a:lstStyle/>
          <a:p>
            <a:pPr lvl="2">
              <a:buNone/>
            </a:pPr>
            <a:r>
              <a:rPr lang="ru-RU" sz="4000" dirty="0" smtClean="0"/>
              <a:t>6 тыс. км+6 тыс. </a:t>
            </a:r>
            <a:r>
              <a:rPr lang="ru-RU" sz="4000" smtClean="0"/>
              <a:t>км + </a:t>
            </a:r>
            <a:r>
              <a:rPr lang="ru-RU" sz="4000" dirty="0" smtClean="0"/>
              <a:t>5тыс.км= ???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2дес+3дес               8дес-5дес</a:t>
            </a:r>
          </a:p>
          <a:p>
            <a:r>
              <a:rPr lang="ru-RU" dirty="0" smtClean="0"/>
              <a:t>2сот+3сот               8сот-5со т</a:t>
            </a:r>
          </a:p>
          <a:p>
            <a:r>
              <a:rPr lang="ru-RU" dirty="0" smtClean="0"/>
              <a:t>2тыс+3тыс             8тыс-5тыс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253</TotalTime>
  <Words>231</Words>
  <Application>Microsoft Office PowerPoint</Application>
  <PresentationFormat>Экран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Обычная</vt:lpstr>
      <vt:lpstr>Слайд 1</vt:lpstr>
      <vt:lpstr>Устный счет</vt:lpstr>
      <vt:lpstr>Слайд 3</vt:lpstr>
      <vt:lpstr>Фернар Магеллан</vt:lpstr>
      <vt:lpstr>20 сентября 1519 года мореплаватель Фердинанд Магеллан отбыл из порта Санлукар во главе флотилии из пяти судов («Тринидад», «Сан-Антонио», «Сантьяго», «Консепсион» и «Виктория») </vt:lpstr>
      <vt:lpstr>Путь Магеллана</vt:lpstr>
      <vt:lpstr>Сколько километров проплыл Магеллан?</vt:lpstr>
      <vt:lpstr>Слайд 8</vt:lpstr>
      <vt:lpstr>Слайд 9</vt:lpstr>
      <vt:lpstr>Слайд 10</vt:lpstr>
      <vt:lpstr>№ 85 </vt:lpstr>
      <vt:lpstr>№ 86 </vt:lpstr>
      <vt:lpstr>№ 84 </vt:lpstr>
      <vt:lpstr>Какой путь проделал Магеллан?</vt:lpstr>
      <vt:lpstr>Слайд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счет</dc:title>
  <dc:creator>Константин</dc:creator>
  <cp:lastModifiedBy>Konstantin</cp:lastModifiedBy>
  <cp:revision>20</cp:revision>
  <dcterms:created xsi:type="dcterms:W3CDTF">2012-09-16T12:44:59Z</dcterms:created>
  <dcterms:modified xsi:type="dcterms:W3CDTF">2013-10-18T11:59:43Z</dcterms:modified>
</cp:coreProperties>
</file>