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The hungry ghost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8 lesson 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1, p. 47, AB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 red, yellow, car, pink, orange</a:t>
            </a:r>
          </a:p>
          <a:p>
            <a:r>
              <a:rPr lang="en-US" sz="3600" b="1" dirty="0" smtClean="0"/>
              <a:t> </a:t>
            </a:r>
            <a:r>
              <a:rPr lang="en-US" sz="3600" b="1" dirty="0" smtClean="0"/>
              <a:t>Mum, Dad, brother, ruler, sister</a:t>
            </a:r>
          </a:p>
          <a:p>
            <a:r>
              <a:rPr lang="en-US" sz="3600" b="1" dirty="0" smtClean="0"/>
              <a:t> </a:t>
            </a:r>
            <a:r>
              <a:rPr lang="en-US" sz="3600" b="1" dirty="0" smtClean="0"/>
              <a:t>rubber, pen, book, exercise book, door</a:t>
            </a:r>
          </a:p>
          <a:p>
            <a:r>
              <a:rPr lang="en-US" sz="3600" b="1" dirty="0" smtClean="0"/>
              <a:t> </a:t>
            </a:r>
            <a:r>
              <a:rPr lang="en-US" sz="3600" b="1" dirty="0" smtClean="0"/>
              <a:t>chair, bed, cupboard, mouse, table</a:t>
            </a:r>
          </a:p>
          <a:p>
            <a:r>
              <a:rPr lang="en-US" sz="3600" b="1" dirty="0" smtClean="0"/>
              <a:t> </a:t>
            </a:r>
            <a:r>
              <a:rPr lang="en-US" sz="3600" b="1" dirty="0" smtClean="0"/>
              <a:t>bathroom, bedroom, kite, living room, kitchen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</a:t>
            </a:r>
            <a:r>
              <a:rPr lang="en-US" dirty="0" smtClean="0"/>
              <a:t>2, </a:t>
            </a:r>
            <a:r>
              <a:rPr lang="en-US" dirty="0" smtClean="0"/>
              <a:t>p. 47, AB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  living room</a:t>
            </a:r>
          </a:p>
          <a:p>
            <a:r>
              <a:rPr lang="en-US" sz="4400" b="1" dirty="0" smtClean="0"/>
              <a:t> </a:t>
            </a:r>
            <a:r>
              <a:rPr lang="en-US" sz="4400" b="1" dirty="0" smtClean="0"/>
              <a:t>bedroom</a:t>
            </a:r>
          </a:p>
          <a:p>
            <a:r>
              <a:rPr lang="en-US" sz="4400" b="1" dirty="0" smtClean="0"/>
              <a:t> </a:t>
            </a:r>
            <a:r>
              <a:rPr lang="en-US" sz="4400" b="1" dirty="0" smtClean="0"/>
              <a:t>kitchen</a:t>
            </a:r>
          </a:p>
          <a:p>
            <a:r>
              <a:rPr lang="en-US" sz="4400" b="1" dirty="0" smtClean="0"/>
              <a:t> </a:t>
            </a:r>
            <a:r>
              <a:rPr lang="en-US" sz="4400" b="1" dirty="0" smtClean="0"/>
              <a:t>bathroom</a:t>
            </a:r>
          </a:p>
          <a:p>
            <a:r>
              <a:rPr lang="en-US" sz="4400" b="1" dirty="0" smtClean="0"/>
              <a:t> </a:t>
            </a:r>
            <a:r>
              <a:rPr lang="en-US" sz="4400" b="1" dirty="0" smtClean="0"/>
              <a:t>hall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</a:t>
            </a:r>
            <a:r>
              <a:rPr lang="en-US" dirty="0" smtClean="0"/>
              <a:t>3, </a:t>
            </a:r>
            <a:r>
              <a:rPr lang="en-US" dirty="0" smtClean="0"/>
              <a:t>p. 47, AB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1600200"/>
            <a:ext cx="8858280" cy="4525963"/>
          </a:xfrm>
        </p:spPr>
        <p:txBody>
          <a:bodyPr/>
          <a:lstStyle/>
          <a:p>
            <a:r>
              <a:rPr lang="en-US" sz="4400" b="1" dirty="0" smtClean="0"/>
              <a:t>house         hall, kitchen, bathroom</a:t>
            </a:r>
          </a:p>
          <a:p>
            <a:r>
              <a:rPr lang="en-US" sz="4400" b="1" dirty="0" smtClean="0"/>
              <a:t>room     bed, chair, cupboard, table</a:t>
            </a:r>
          </a:p>
          <a:p>
            <a:r>
              <a:rPr lang="en-US" sz="4400" b="1" dirty="0" smtClean="0"/>
              <a:t> </a:t>
            </a:r>
            <a:r>
              <a:rPr lang="en-US" sz="4400" b="1" dirty="0" smtClean="0"/>
              <a:t>toys        teddy bear, doll, rabbit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2500298" y="1785926"/>
            <a:ext cx="5715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2143108" y="2571744"/>
            <a:ext cx="35719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2071670" y="3429000"/>
            <a:ext cx="5715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>
                <a:latin typeface="Century Gothic" pitchFamily="34" charset="0"/>
              </a:rPr>
              <a:t> in </a:t>
            </a:r>
            <a:r>
              <a:rPr lang="en-US" sz="4400" b="1" dirty="0" smtClean="0">
                <a:latin typeface="Century Gothic" pitchFamily="34" charset="0"/>
              </a:rPr>
              <a:t>the bathroom</a:t>
            </a:r>
          </a:p>
          <a:p>
            <a:r>
              <a:rPr lang="en-US" sz="4400" b="1" dirty="0" smtClean="0">
                <a:latin typeface="Century Gothic" pitchFamily="34" charset="0"/>
              </a:rPr>
              <a:t> in the living room</a:t>
            </a:r>
          </a:p>
          <a:p>
            <a:r>
              <a:rPr lang="en-US" sz="4400" b="1" dirty="0" smtClean="0">
                <a:latin typeface="Century Gothic" pitchFamily="34" charset="0"/>
              </a:rPr>
              <a:t> in the bedroom</a:t>
            </a:r>
          </a:p>
          <a:p>
            <a:r>
              <a:rPr lang="en-US" sz="4400" b="1" dirty="0" smtClean="0">
                <a:latin typeface="Century Gothic" pitchFamily="34" charset="0"/>
              </a:rPr>
              <a:t> in the hall</a:t>
            </a:r>
          </a:p>
          <a:p>
            <a:r>
              <a:rPr lang="en-US" sz="4400" b="1" dirty="0" smtClean="0">
                <a:latin typeface="Century Gothic" pitchFamily="34" charset="0"/>
              </a:rPr>
              <a:t> in the </a:t>
            </a:r>
            <a:r>
              <a:rPr lang="en-US" sz="4400" b="1" dirty="0" smtClean="0">
                <a:latin typeface="Century Gothic" pitchFamily="34" charset="0"/>
              </a:rPr>
              <a:t>kitchen</a:t>
            </a:r>
            <a:endParaRPr lang="ru-RU" sz="44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Documents and Settings\людмила\Мои документы\Мои рисунки\стол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35841" y="2010721"/>
            <a:ext cx="5493680" cy="3561420"/>
          </a:xfrm>
          <a:prstGeom prst="rect">
            <a:avLst/>
          </a:prstGeom>
          <a:noFill/>
        </p:spPr>
      </p:pic>
      <p:pic>
        <p:nvPicPr>
          <p:cNvPr id="1028" name="Picture 4" descr="C:\Documents and Settings\людмила\Мои документы\Мои рисунки\мыш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2071678"/>
            <a:ext cx="1238250" cy="1028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2871E-7 L 0.00277 0.248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2871E-7 L 0.34149 0.238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" y="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2871E-7 L 0.1368 0.007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2871E-7 L -0.35938 0.1962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" y="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2871E-7 L -0.13889 -0.00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2871E-7 L -0.04445 0.2170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2871E-7 L 0.30989 0.2591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" y="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2871E-7 L -0.35938 0.1856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 </a:t>
            </a:r>
            <a:r>
              <a:rPr lang="en-US" sz="6000" b="1" dirty="0" smtClean="0"/>
              <a:t>on</a:t>
            </a:r>
          </a:p>
          <a:p>
            <a:r>
              <a:rPr lang="en-US" sz="6000" b="1" dirty="0" smtClean="0"/>
              <a:t> </a:t>
            </a:r>
            <a:r>
              <a:rPr lang="en-US" sz="6000" b="1" dirty="0" smtClean="0"/>
              <a:t>under</a:t>
            </a:r>
          </a:p>
          <a:p>
            <a:r>
              <a:rPr lang="en-US" sz="6000" b="1" dirty="0" smtClean="0"/>
              <a:t> </a:t>
            </a:r>
            <a:r>
              <a:rPr lang="en-US" sz="6000" b="1" dirty="0" smtClean="0"/>
              <a:t>near</a:t>
            </a:r>
            <a:endParaRPr lang="ru-RU" sz="6000" b="1" dirty="0"/>
          </a:p>
        </p:txBody>
      </p:sp>
      <p:sp>
        <p:nvSpPr>
          <p:cNvPr id="4" name="Куб 3"/>
          <p:cNvSpPr/>
          <p:nvPr/>
        </p:nvSpPr>
        <p:spPr>
          <a:xfrm>
            <a:off x="4071934" y="2714620"/>
            <a:ext cx="3500462" cy="228601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43643E-6 L 0.49879 0.0462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11281E-6 L 0.4066 0.3192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" y="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96671E-6 L 0.12361 0.0127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I can see a …</a:t>
            </a:r>
          </a:p>
          <a:p>
            <a:r>
              <a:rPr lang="en-US" sz="8000" b="1" dirty="0" smtClean="0"/>
              <a:t>Where is it? </a:t>
            </a:r>
          </a:p>
          <a:p>
            <a:r>
              <a:rPr lang="en-US" sz="8000" b="1" dirty="0" smtClean="0"/>
              <a:t>(on, under, near)</a:t>
            </a:r>
            <a:endParaRPr lang="ru-RU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AB, Ex. 1-2, p. 48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172</Words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The hungry ghost</vt:lpstr>
      <vt:lpstr>Ex. 1, p. 47, AB</vt:lpstr>
      <vt:lpstr>Ex. 2, p. 47, AB</vt:lpstr>
      <vt:lpstr>Ex. 3, p. 47, AB</vt:lpstr>
      <vt:lpstr>Слайд 5</vt:lpstr>
      <vt:lpstr>Слайд 6</vt:lpstr>
      <vt:lpstr>Слайд 7</vt:lpstr>
      <vt:lpstr>Слайд 8</vt:lpstr>
      <vt:lpstr>Homework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hungry ghost</dc:title>
  <cp:lastModifiedBy>людмила</cp:lastModifiedBy>
  <cp:revision>9</cp:revision>
  <dcterms:modified xsi:type="dcterms:W3CDTF">2011-03-02T18:51:12Z</dcterms:modified>
</cp:coreProperties>
</file>