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B314-74A2-407E-891B-8CCE94901ED2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A4BDB-AD4E-4276-9A4D-C5ABA255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A4BDB-AD4E-4276-9A4D-C5ABA255C1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48C2-2952-44A4-964F-F1899DD8ACC3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EAF1-8DE7-4404-A94B-4618C5005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84;&#1072;&#1075;&#1080;&#1095;&#1077;&#1089;&#1082;&#1080;&#1081;%20&#1082;&#1074;&#1072;&#1076;&#1088;&#1072;&#1090;\Mo-Do%20-%20Eins%20Zwei%20Polizei.mp3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84;&#1072;&#1075;&#1080;&#1095;&#1077;&#1089;&#1082;&#1080;&#1081;%20&#1082;&#1074;&#1072;&#1076;&#1088;&#1072;&#1090;\&#1053;&#1077;&#1084;&#1077;&#1094;&#1082;&#1072;&#1103;%20&#1087;&#1077;&#1089;&#1077;&#1085;&#1082;&#1072;%20-%20Guten%20tag!%20Guten%20tag!.mp3" TargetMode="Externa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538" y="5000636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1857364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285728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3429000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57488" y="5000636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857364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285728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3429000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643438" y="5000636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643438" y="1857364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285728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43438" y="3429000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429388" y="5000636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429388" y="1857364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29388" y="285728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429388" y="3429000"/>
            <a:ext cx="1785950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285852" y="357166"/>
            <a:ext cx="1214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hlinkClick r:id="rId2" action="ppaction://hlinksldjump"/>
              </a:rPr>
              <a:t>1</a:t>
            </a:r>
            <a:endParaRPr lang="ru-RU" sz="8800" dirty="0"/>
          </a:p>
        </p:txBody>
      </p:sp>
      <p:sp>
        <p:nvSpPr>
          <p:cNvPr id="41" name="TextBox 40"/>
          <p:cNvSpPr txBox="1"/>
          <p:nvPr/>
        </p:nvSpPr>
        <p:spPr>
          <a:xfrm>
            <a:off x="3286116" y="428604"/>
            <a:ext cx="114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3" action="ppaction://hlinksldjump"/>
              </a:rPr>
              <a:t>2</a:t>
            </a:r>
            <a:endParaRPr lang="ru-RU" sz="8000" dirty="0"/>
          </a:p>
        </p:txBody>
      </p:sp>
      <p:sp>
        <p:nvSpPr>
          <p:cNvPr id="42" name="TextBox 41"/>
          <p:cNvSpPr txBox="1"/>
          <p:nvPr/>
        </p:nvSpPr>
        <p:spPr>
          <a:xfrm>
            <a:off x="5143504" y="428604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4" action="ppaction://hlinksldjump"/>
              </a:rPr>
              <a:t>3</a:t>
            </a:r>
            <a:endParaRPr lang="ru-RU" sz="8000" dirty="0"/>
          </a:p>
        </p:txBody>
      </p:sp>
      <p:sp>
        <p:nvSpPr>
          <p:cNvPr id="43" name="TextBox 42"/>
          <p:cNvSpPr txBox="1"/>
          <p:nvPr/>
        </p:nvSpPr>
        <p:spPr>
          <a:xfrm>
            <a:off x="6929454" y="428604"/>
            <a:ext cx="114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5" action="ppaction://hlinksldjump"/>
              </a:rPr>
              <a:t>4</a:t>
            </a:r>
            <a:endParaRPr lang="ru-RU" sz="8000" dirty="0"/>
          </a:p>
        </p:txBody>
      </p:sp>
      <p:sp>
        <p:nvSpPr>
          <p:cNvPr id="44" name="TextBox 43"/>
          <p:cNvSpPr txBox="1"/>
          <p:nvPr/>
        </p:nvSpPr>
        <p:spPr>
          <a:xfrm>
            <a:off x="1571604" y="2000240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6" action="ppaction://hlinksldjump"/>
              </a:rPr>
              <a:t>5</a:t>
            </a:r>
            <a:endParaRPr lang="ru-RU" sz="8000" dirty="0"/>
          </a:p>
        </p:txBody>
      </p:sp>
      <p:sp>
        <p:nvSpPr>
          <p:cNvPr id="45" name="TextBox 44"/>
          <p:cNvSpPr txBox="1"/>
          <p:nvPr/>
        </p:nvSpPr>
        <p:spPr>
          <a:xfrm>
            <a:off x="3286116" y="2000240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7" action="ppaction://hlinksldjump"/>
              </a:rPr>
              <a:t>6</a:t>
            </a:r>
            <a:endParaRPr lang="ru-RU" sz="8000" dirty="0"/>
          </a:p>
        </p:txBody>
      </p:sp>
      <p:sp>
        <p:nvSpPr>
          <p:cNvPr id="46" name="TextBox 45"/>
          <p:cNvSpPr txBox="1"/>
          <p:nvPr/>
        </p:nvSpPr>
        <p:spPr>
          <a:xfrm>
            <a:off x="5143504" y="2000240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8" action="ppaction://hlinksldjump"/>
              </a:rPr>
              <a:t>7</a:t>
            </a:r>
            <a:endParaRPr lang="ru-RU" sz="8000" dirty="0"/>
          </a:p>
        </p:txBody>
      </p:sp>
      <p:sp>
        <p:nvSpPr>
          <p:cNvPr id="47" name="TextBox 46"/>
          <p:cNvSpPr txBox="1"/>
          <p:nvPr/>
        </p:nvSpPr>
        <p:spPr>
          <a:xfrm>
            <a:off x="7000892" y="2000240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9" action="ppaction://hlinksldjump"/>
              </a:rPr>
              <a:t>8</a:t>
            </a:r>
            <a:endParaRPr lang="ru-RU" sz="8000" dirty="0"/>
          </a:p>
        </p:txBody>
      </p:sp>
      <p:sp>
        <p:nvSpPr>
          <p:cNvPr id="48" name="TextBox 47"/>
          <p:cNvSpPr txBox="1"/>
          <p:nvPr/>
        </p:nvSpPr>
        <p:spPr>
          <a:xfrm>
            <a:off x="1571604" y="3571876"/>
            <a:ext cx="1000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0" action="ppaction://hlinksldjump"/>
              </a:rPr>
              <a:t>9</a:t>
            </a:r>
            <a:endParaRPr lang="ru-RU" sz="8000" dirty="0"/>
          </a:p>
        </p:txBody>
      </p:sp>
      <p:sp>
        <p:nvSpPr>
          <p:cNvPr id="49" name="TextBox 48"/>
          <p:cNvSpPr txBox="1"/>
          <p:nvPr/>
        </p:nvSpPr>
        <p:spPr>
          <a:xfrm>
            <a:off x="3143240" y="3571876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1" action="ppaction://hlinksldjump"/>
              </a:rPr>
              <a:t>10</a:t>
            </a:r>
            <a:endParaRPr lang="ru-RU" sz="8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29190" y="3571876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2" action="ppaction://hlinksldjump"/>
              </a:rPr>
              <a:t>11</a:t>
            </a:r>
            <a:endParaRPr lang="ru-RU" sz="8000" dirty="0"/>
          </a:p>
        </p:txBody>
      </p:sp>
      <p:sp>
        <p:nvSpPr>
          <p:cNvPr id="51" name="TextBox 50"/>
          <p:cNvSpPr txBox="1"/>
          <p:nvPr/>
        </p:nvSpPr>
        <p:spPr>
          <a:xfrm>
            <a:off x="6715140" y="3571876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3" action="ppaction://hlinksldjump"/>
              </a:rPr>
              <a:t>12</a:t>
            </a:r>
            <a:endParaRPr lang="ru-RU" sz="8000" dirty="0"/>
          </a:p>
        </p:txBody>
      </p:sp>
      <p:sp>
        <p:nvSpPr>
          <p:cNvPr id="52" name="TextBox 51"/>
          <p:cNvSpPr txBox="1"/>
          <p:nvPr/>
        </p:nvSpPr>
        <p:spPr>
          <a:xfrm>
            <a:off x="1357290" y="5143512"/>
            <a:ext cx="121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4" action="ppaction://hlinksldjump"/>
              </a:rPr>
              <a:t>13</a:t>
            </a:r>
            <a:endParaRPr lang="ru-RU" sz="8000" dirty="0"/>
          </a:p>
        </p:txBody>
      </p:sp>
      <p:sp>
        <p:nvSpPr>
          <p:cNvPr id="53" name="TextBox 52"/>
          <p:cNvSpPr txBox="1"/>
          <p:nvPr/>
        </p:nvSpPr>
        <p:spPr>
          <a:xfrm>
            <a:off x="3143240" y="5143512"/>
            <a:ext cx="135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5" action="ppaction://hlinksldjump"/>
              </a:rPr>
              <a:t>14</a:t>
            </a:r>
            <a:endParaRPr lang="ru-RU" sz="8000" dirty="0"/>
          </a:p>
        </p:txBody>
      </p:sp>
      <p:sp>
        <p:nvSpPr>
          <p:cNvPr id="54" name="TextBox 53"/>
          <p:cNvSpPr txBox="1"/>
          <p:nvPr/>
        </p:nvSpPr>
        <p:spPr>
          <a:xfrm>
            <a:off x="4929190" y="5143512"/>
            <a:ext cx="121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6" action="ppaction://hlinksldjump"/>
              </a:rPr>
              <a:t>15</a:t>
            </a:r>
            <a:endParaRPr lang="ru-RU" sz="8000" dirty="0"/>
          </a:p>
        </p:txBody>
      </p:sp>
      <p:sp>
        <p:nvSpPr>
          <p:cNvPr id="55" name="TextBox 54"/>
          <p:cNvSpPr txBox="1"/>
          <p:nvPr/>
        </p:nvSpPr>
        <p:spPr>
          <a:xfrm>
            <a:off x="6715140" y="5143512"/>
            <a:ext cx="1214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hlinkClick r:id="rId17" action="ppaction://hlinksldjump"/>
              </a:rPr>
              <a:t>16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</a:t>
            </a:r>
            <a:r>
              <a:rPr lang="de-DE" b="1" dirty="0" smtClean="0"/>
              <a:t>9</a:t>
            </a:r>
            <a:endParaRPr lang="ru-RU" b="1" dirty="0" smtClean="0"/>
          </a:p>
          <a:p>
            <a:pPr algn="ctr"/>
            <a:r>
              <a:rPr lang="de-DE" sz="3600" b="1" dirty="0" smtClean="0"/>
              <a:t>Musikpause</a:t>
            </a:r>
            <a:endParaRPr lang="ru-RU" sz="3600" b="1" dirty="0" smtClean="0"/>
          </a:p>
          <a:p>
            <a:endParaRPr lang="ru-RU" dirty="0"/>
          </a:p>
        </p:txBody>
      </p:sp>
      <p:pic>
        <p:nvPicPr>
          <p:cNvPr id="5" name="Рисунок 4" descr="2613186-4d12ea6cf0be8fc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619259"/>
            <a:ext cx="3786214" cy="5048285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Mo-Do - Eins Zwei Polize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1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ранкфур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142984"/>
            <a:ext cx="7239050" cy="5429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72066" y="285728"/>
            <a:ext cx="3223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err="1" smtClean="0">
                <a:ln/>
                <a:solidFill>
                  <a:schemeClr val="accent3"/>
                </a:solidFill>
                <a:effectLst/>
              </a:rPr>
              <a:t>rfunFaktr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</a:t>
            </a:r>
            <a:r>
              <a:rPr lang="de-DE" b="1" dirty="0" smtClean="0"/>
              <a:t>10</a:t>
            </a:r>
          </a:p>
          <a:p>
            <a:r>
              <a:rPr lang="de-DE" b="1" dirty="0" smtClean="0"/>
              <a:t>Rate mal eine Stadt!</a:t>
            </a:r>
            <a:endParaRPr lang="ru-RU" b="1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071546"/>
            <a:ext cx="707236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de-DE" b="1" dirty="0" smtClean="0"/>
              <a:t>1</a:t>
            </a:r>
          </a:p>
          <a:p>
            <a:endParaRPr lang="de-DE" dirty="0" smtClean="0"/>
          </a:p>
          <a:p>
            <a:endParaRPr lang="de-DE" dirty="0" smtClean="0"/>
          </a:p>
          <a:p>
            <a:pPr algn="ctr"/>
            <a:r>
              <a:rPr lang="de-DE" sz="8000" b="1" dirty="0" smtClean="0"/>
              <a:t>„Ein lebendiger Satz“</a:t>
            </a:r>
            <a:endParaRPr lang="ru-RU" sz="8000" b="1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142984"/>
            <a:ext cx="78581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de-DE" b="1" dirty="0" smtClean="0"/>
              <a:t>2</a:t>
            </a:r>
          </a:p>
          <a:p>
            <a:endParaRPr lang="de-DE" dirty="0" smtClean="0"/>
          </a:p>
          <a:p>
            <a:pPr algn="ctr"/>
            <a:r>
              <a:rPr lang="de-DE" sz="8000" b="1" dirty="0" smtClean="0"/>
              <a:t>„Ein bewegtes Diktat“</a:t>
            </a:r>
            <a:endParaRPr lang="ru-RU" sz="8000" b="1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928670"/>
            <a:ext cx="75724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de-DE" b="1" dirty="0" smtClean="0"/>
              <a:t>3</a:t>
            </a:r>
          </a:p>
          <a:p>
            <a:r>
              <a:rPr lang="de-DE" b="1" dirty="0" smtClean="0"/>
              <a:t>Wer liest schneller und richtiger?</a:t>
            </a:r>
          </a:p>
          <a:p>
            <a:endParaRPr lang="de-DE" b="1" dirty="0" smtClean="0"/>
          </a:p>
          <a:p>
            <a:r>
              <a:rPr lang="de-DE" sz="4800" b="1" dirty="0" smtClean="0"/>
              <a:t>HinterHerrmannHannesHaushängenhundertHemdenraus</a:t>
            </a:r>
          </a:p>
          <a:p>
            <a:endParaRPr lang="de-DE" sz="4800" b="1" dirty="0" smtClean="0"/>
          </a:p>
          <a:p>
            <a:r>
              <a:rPr lang="de-DE" sz="4800" b="1" dirty="0" smtClean="0"/>
              <a:t>SchwarzeKatzenkratzenmit</a:t>
            </a:r>
          </a:p>
          <a:p>
            <a:r>
              <a:rPr lang="de-DE" sz="4800" b="1" dirty="0" smtClean="0"/>
              <a:t>schwarzenTatzen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 smtClean="0"/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85794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de-DE" b="1" dirty="0" smtClean="0"/>
              <a:t>4</a:t>
            </a:r>
          </a:p>
          <a:p>
            <a:endParaRPr lang="de-DE" b="1" dirty="0" smtClean="0"/>
          </a:p>
          <a:p>
            <a:pPr algn="ctr"/>
            <a:endParaRPr lang="de-DE" sz="8000" b="1" dirty="0" smtClean="0"/>
          </a:p>
          <a:p>
            <a:pPr algn="ctr"/>
            <a:r>
              <a:rPr lang="de-DE" sz="8000" b="1" dirty="0" smtClean="0"/>
              <a:t>Nenne ein Wort!</a:t>
            </a:r>
            <a:endParaRPr lang="ru-RU" sz="8000" b="1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de-DE" b="1" dirty="0" smtClean="0"/>
              <a:t>5</a:t>
            </a:r>
            <a:endParaRPr lang="ru-RU" b="1" dirty="0" smtClean="0"/>
          </a:p>
          <a:p>
            <a:pPr algn="ctr"/>
            <a:r>
              <a:rPr lang="de-DE" sz="3600" b="1" dirty="0" smtClean="0"/>
              <a:t>Musikpause</a:t>
            </a:r>
            <a:endParaRPr lang="ru-RU" sz="3600" b="1" dirty="0" smtClean="0"/>
          </a:p>
          <a:p>
            <a:endParaRPr lang="ru-RU" dirty="0"/>
          </a:p>
        </p:txBody>
      </p:sp>
      <p:pic>
        <p:nvPicPr>
          <p:cNvPr id="5" name="Рисунок 4" descr="2613186-4d12ea6cf0be8fc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619259"/>
            <a:ext cx="3786214" cy="5048285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Немецкая песенка - Guten tag! Guten tag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5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00042"/>
            <a:ext cx="821537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de-DE" b="1" dirty="0" smtClean="0"/>
              <a:t>6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endParaRPr lang="de-DE" b="1" dirty="0" smtClean="0"/>
          </a:p>
          <a:p>
            <a:pPr algn="ctr"/>
            <a:r>
              <a:rPr lang="de-DE" sz="8000" b="1" dirty="0" smtClean="0"/>
              <a:t>Komplimente! Komplimente!</a:t>
            </a:r>
          </a:p>
          <a:p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571612"/>
            <a:ext cx="77153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№1</a:t>
            </a:r>
          </a:p>
          <a:p>
            <a:pPr algn="ctr"/>
            <a:r>
              <a:rPr lang="de-DE" sz="9600" b="1" dirty="0" smtClean="0"/>
              <a:t>ITBET CNHÖS</a:t>
            </a:r>
          </a:p>
          <a:p>
            <a:pPr algn="ctr"/>
            <a:r>
              <a:rPr lang="de-DE" sz="9600" b="1" dirty="0" smtClean="0"/>
              <a:t>ANDKE CNHÖS</a:t>
            </a:r>
            <a:endParaRPr lang="ru-RU" sz="9600" b="1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85794"/>
            <a:ext cx="77867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№2</a:t>
            </a:r>
          </a:p>
          <a:p>
            <a:r>
              <a:rPr lang="de-DE" b="1" dirty="0" smtClean="0"/>
              <a:t>Bilde Namen!</a:t>
            </a:r>
          </a:p>
          <a:p>
            <a:endParaRPr lang="de-DE" dirty="0"/>
          </a:p>
          <a:p>
            <a:pPr algn="ctr"/>
            <a:r>
              <a:rPr lang="de-DE" sz="7200" b="1" dirty="0" smtClean="0"/>
              <a:t>PE  KE  DIE  FRIED DIET  TER  NA  KO HAN  AN  TRA  RICH HEIN  HEI  JO</a:t>
            </a: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642918"/>
            <a:ext cx="821537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№3</a:t>
            </a:r>
            <a:endParaRPr lang="de-DE" b="1" dirty="0" smtClean="0"/>
          </a:p>
          <a:p>
            <a:r>
              <a:rPr lang="de-DE" b="1" dirty="0" smtClean="0"/>
              <a:t>Zaubermathematik</a:t>
            </a:r>
          </a:p>
          <a:p>
            <a:endParaRPr lang="de-DE" dirty="0"/>
          </a:p>
          <a:p>
            <a:pPr algn="ctr"/>
            <a:r>
              <a:rPr lang="de-DE" sz="4000" b="1" dirty="0" smtClean="0"/>
              <a:t>10+5-2</a:t>
            </a:r>
            <a:r>
              <a:rPr lang="ru-RU" sz="4000" b="1" dirty="0" smtClean="0"/>
              <a:t>=</a:t>
            </a:r>
          </a:p>
          <a:p>
            <a:pPr algn="ctr"/>
            <a:r>
              <a:rPr lang="ru-RU" sz="4000" b="1" dirty="0" smtClean="0"/>
              <a:t>7+5+1=</a:t>
            </a:r>
          </a:p>
          <a:p>
            <a:pPr algn="ctr"/>
            <a:r>
              <a:rPr lang="ru-RU" sz="4000" b="1" dirty="0" smtClean="0"/>
              <a:t>11-6+12=</a:t>
            </a:r>
          </a:p>
          <a:p>
            <a:pPr algn="ctr"/>
            <a:r>
              <a:rPr lang="ru-RU" sz="4000" b="1" dirty="0" smtClean="0"/>
              <a:t>15+(7-3)-4=</a:t>
            </a:r>
          </a:p>
          <a:p>
            <a:pPr algn="ctr"/>
            <a:r>
              <a:rPr lang="ru-RU" sz="4000" b="1" dirty="0" smtClean="0"/>
              <a:t>3+3-5=</a:t>
            </a:r>
          </a:p>
          <a:p>
            <a:pPr algn="ctr"/>
            <a:r>
              <a:rPr lang="ru-RU" sz="4000" b="1" dirty="0" smtClean="0"/>
              <a:t>7+5-12=</a:t>
            </a:r>
          </a:p>
          <a:p>
            <a:pPr algn="ctr"/>
            <a:r>
              <a:rPr lang="ru-RU" sz="4000" b="1" dirty="0" smtClean="0"/>
              <a:t>10+1-9=</a:t>
            </a:r>
          </a:p>
          <a:p>
            <a:pPr algn="ctr"/>
            <a:r>
              <a:rPr lang="ru-RU" sz="4000" b="1" dirty="0" smtClean="0"/>
              <a:t>7-(3+3)+6=</a:t>
            </a:r>
            <a:endParaRPr lang="de-DE" sz="4000" b="1" dirty="0" smtClean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428604"/>
            <a:ext cx="47149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№4</a:t>
            </a:r>
          </a:p>
          <a:p>
            <a:endParaRPr lang="de-DE" b="1" dirty="0" smtClean="0"/>
          </a:p>
          <a:p>
            <a:pPr algn="just"/>
            <a:r>
              <a:rPr lang="de-DE" sz="2400" b="1" dirty="0" smtClean="0"/>
              <a:t>13                zwei</a:t>
            </a:r>
          </a:p>
          <a:p>
            <a:pPr algn="just"/>
            <a:r>
              <a:rPr lang="de-DE" sz="2400" b="1" dirty="0" smtClean="0"/>
              <a:t>7                  zehn</a:t>
            </a:r>
          </a:p>
          <a:p>
            <a:pPr algn="just"/>
            <a:r>
              <a:rPr lang="de-DE" sz="2400" b="1" dirty="0" smtClean="0"/>
              <a:t>2                  drei</a:t>
            </a:r>
          </a:p>
          <a:p>
            <a:pPr algn="just"/>
            <a:r>
              <a:rPr lang="de-DE" sz="2400" b="1" dirty="0" smtClean="0"/>
              <a:t>3                  zwölf</a:t>
            </a:r>
          </a:p>
          <a:p>
            <a:pPr algn="just"/>
            <a:r>
              <a:rPr lang="de-DE" sz="2400" b="1" dirty="0" smtClean="0"/>
              <a:t>5                  dreizehn</a:t>
            </a:r>
          </a:p>
          <a:p>
            <a:pPr algn="just"/>
            <a:r>
              <a:rPr lang="de-DE" sz="2400" b="1" dirty="0" smtClean="0"/>
              <a:t>12                eins</a:t>
            </a:r>
          </a:p>
          <a:p>
            <a:pPr algn="just"/>
            <a:r>
              <a:rPr lang="de-DE" sz="2400" b="1" dirty="0" smtClean="0"/>
              <a:t>15                fünfzehn</a:t>
            </a:r>
          </a:p>
          <a:p>
            <a:pPr algn="just"/>
            <a:r>
              <a:rPr lang="de-DE" sz="2400" b="1" dirty="0" smtClean="0"/>
              <a:t>11                neun</a:t>
            </a:r>
          </a:p>
          <a:p>
            <a:pPr algn="just"/>
            <a:r>
              <a:rPr lang="de-DE" sz="2400" b="1" dirty="0" smtClean="0"/>
              <a:t>9                  vier</a:t>
            </a:r>
          </a:p>
          <a:p>
            <a:pPr algn="just"/>
            <a:r>
              <a:rPr lang="de-DE" sz="2400" b="1" dirty="0" smtClean="0"/>
              <a:t>8                  sechs</a:t>
            </a:r>
          </a:p>
          <a:p>
            <a:pPr algn="just"/>
            <a:r>
              <a:rPr lang="de-DE" sz="2400" b="1" dirty="0" smtClean="0"/>
              <a:t>10                elf</a:t>
            </a:r>
          </a:p>
          <a:p>
            <a:pPr algn="just"/>
            <a:r>
              <a:rPr lang="de-DE" sz="2400" b="1" dirty="0" smtClean="0"/>
              <a:t>1                  sieben</a:t>
            </a:r>
          </a:p>
          <a:p>
            <a:pPr algn="just"/>
            <a:r>
              <a:rPr lang="de-DE" sz="2400" b="1" dirty="0" smtClean="0"/>
              <a:t>4                  vierzehn</a:t>
            </a:r>
          </a:p>
          <a:p>
            <a:pPr algn="just"/>
            <a:r>
              <a:rPr lang="de-DE" sz="2400" b="1" dirty="0" smtClean="0"/>
              <a:t>6                  acht</a:t>
            </a:r>
          </a:p>
          <a:p>
            <a:pPr algn="just"/>
            <a:r>
              <a:rPr lang="de-DE" sz="2400" b="1" dirty="0" smtClean="0"/>
              <a:t>14                fünf</a:t>
            </a:r>
            <a:endParaRPr lang="de-DE" sz="2400" b="1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71480"/>
            <a:ext cx="778674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№5</a:t>
            </a:r>
            <a:endParaRPr lang="de-DE" b="1" dirty="0" smtClean="0"/>
          </a:p>
          <a:p>
            <a:r>
              <a:rPr lang="de-DE" b="1" dirty="0" smtClean="0"/>
              <a:t>Zungenbrecher</a:t>
            </a:r>
          </a:p>
          <a:p>
            <a:endParaRPr lang="de-DE" dirty="0"/>
          </a:p>
          <a:p>
            <a:r>
              <a:rPr lang="de-DE" sz="4000" b="1" dirty="0" smtClean="0"/>
              <a:t>Fischers  Fritz  fischt  frische Fische, frische Fische  fischt  Fischers Fritz.</a:t>
            </a:r>
          </a:p>
          <a:p>
            <a:endParaRPr lang="de-DE" sz="4000" b="1" dirty="0"/>
          </a:p>
          <a:p>
            <a:endParaRPr lang="de-DE" sz="4000" b="1" dirty="0" smtClean="0"/>
          </a:p>
          <a:p>
            <a:r>
              <a:rPr lang="de-DE" sz="4000" b="1" dirty="0" smtClean="0"/>
              <a:t>In  Ulm, um  Ulm  und  um  Ulm  herum.</a:t>
            </a:r>
          </a:p>
          <a:p>
            <a:endParaRPr lang="de-DE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642918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№6</a:t>
            </a:r>
          </a:p>
          <a:p>
            <a:r>
              <a:rPr lang="de-DE" b="1" dirty="0" smtClean="0"/>
              <a:t>Beschreibe das Bild!</a:t>
            </a:r>
          </a:p>
          <a:p>
            <a:endParaRPr lang="de-DE" dirty="0"/>
          </a:p>
          <a:p>
            <a:endParaRPr lang="ru-RU" dirty="0"/>
          </a:p>
        </p:txBody>
      </p:sp>
      <p:pic>
        <p:nvPicPr>
          <p:cNvPr id="6" name="Рисунок 5" descr="sufie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285860"/>
            <a:ext cx="4143404" cy="5398982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5714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№</a:t>
            </a:r>
            <a:r>
              <a:rPr lang="de-DE" b="1" dirty="0" smtClean="0"/>
              <a:t>7</a:t>
            </a:r>
            <a:endParaRPr lang="ru-RU" b="1" dirty="0" smtClean="0"/>
          </a:p>
          <a:p>
            <a:r>
              <a:rPr lang="de-DE" b="1" dirty="0" smtClean="0"/>
              <a:t>Beschreibe das Bild!</a:t>
            </a:r>
          </a:p>
        </p:txBody>
      </p:sp>
      <p:pic>
        <p:nvPicPr>
          <p:cNvPr id="6" name="Рисунок 5" descr="5177625801_7abb2e094a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285860"/>
            <a:ext cx="5786478" cy="5207831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286776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642918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№8</a:t>
            </a:r>
          </a:p>
          <a:p>
            <a:r>
              <a:rPr lang="de-DE" b="1" dirty="0" smtClean="0"/>
              <a:t>Rate mal eine Stadt!</a:t>
            </a:r>
          </a:p>
          <a:p>
            <a:endParaRPr lang="ru-RU" dirty="0"/>
          </a:p>
        </p:txBody>
      </p:sp>
      <p:pic>
        <p:nvPicPr>
          <p:cNvPr id="5" name="Рисунок 4" descr="мюнх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85860"/>
            <a:ext cx="7404574" cy="51832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72066" y="357166"/>
            <a:ext cx="3223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err="1" smtClean="0">
                <a:ln/>
                <a:solidFill>
                  <a:schemeClr val="accent3"/>
                </a:solidFill>
                <a:effectLst/>
              </a:rPr>
              <a:t>nMhecün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358214" y="6143644"/>
            <a:ext cx="61378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204</Words>
  <Application>Microsoft Office PowerPoint</Application>
  <PresentationFormat>Экран (4:3)</PresentationFormat>
  <Paragraphs>100</Paragraphs>
  <Slides>17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2014-03-18T13:27:33Z</dcterms:created>
  <dcterms:modified xsi:type="dcterms:W3CDTF">2014-03-18T16:42:40Z</dcterms:modified>
</cp:coreProperties>
</file>